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66" r:id="rId2"/>
    <p:sldId id="262" r:id="rId3"/>
    <p:sldId id="256" r:id="rId4"/>
    <p:sldId id="257" r:id="rId5"/>
    <p:sldId id="258" r:id="rId6"/>
    <p:sldId id="259" r:id="rId7"/>
    <p:sldId id="260" r:id="rId8"/>
    <p:sldId id="261" r:id="rId9"/>
    <p:sldId id="265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2"/>
    <p:restoredTop sz="94637"/>
  </p:normalViewPr>
  <p:slideViewPr>
    <p:cSldViewPr snapToGrid="0" snapToObjects="1">
      <p:cViewPr varScale="1">
        <p:scale>
          <a:sx n="199" d="100"/>
          <a:sy n="199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3085442"/>
          </a:xfrm>
        </p:spPr>
        <p:txBody>
          <a:bodyPr anchor="b">
            <a:normAutofit/>
          </a:bodyPr>
          <a:lstStyle>
            <a:lvl1pPr algn="ctr">
              <a:defRPr sz="5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28877"/>
            <a:ext cx="9144000" cy="15372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35" y="-236128"/>
            <a:ext cx="3952384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D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53" y="-236128"/>
            <a:ext cx="3143028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rgbClr val="1D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518C9-6F61-3D46-9596-7265C85A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120" y="116918"/>
            <a:ext cx="2027382" cy="6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3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417347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84084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8343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1" y="6356352"/>
            <a:ext cx="2743200" cy="365125"/>
          </a:xfrm>
        </p:spPr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319" y="6356352"/>
            <a:ext cx="58521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961" y="6356352"/>
            <a:ext cx="2743200" cy="365125"/>
          </a:xfrm>
        </p:spPr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rgbClr val="1D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solidFill>
            <a:srgbClr val="1D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9192651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406275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816923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407142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1414290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042801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786275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58057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1A0DFD06-F152-D447-BD65-83AF31B2A59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875B742C-6BE0-284B-AAAB-4CA326BE9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6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FBD7A0-1A2B-244B-8890-272EFA59A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71" y="1122362"/>
            <a:ext cx="11897858" cy="196613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 Benefits of GOES-16 ABI Compared with GOES-13 Imager for Data Assimilation of Severe Thunderstorms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A20722-0C84-F649-A85F-DF7A7A5D4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4197"/>
            <a:ext cx="9144000" cy="153726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Yunji Zhang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Meeting, Sep 27, 2019</a:t>
            </a:r>
          </a:p>
        </p:txBody>
      </p:sp>
    </p:spTree>
    <p:extLst>
      <p:ext uri="{BB962C8B-B14F-4D97-AF65-F5344CB8AC3E}">
        <p14:creationId xmlns:p14="http://schemas.microsoft.com/office/powerpoint/2010/main" val="409602006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84984-048B-4040-ACE8-15B6676E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11680" cy="1508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00891-63C2-A549-9851-884160B33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8760"/>
            <a:ext cx="2011680" cy="1508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83607-E426-CC4F-A771-99CE6C232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7520"/>
            <a:ext cx="2011680" cy="1508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E0663-1C36-EC43-8FEA-24B4EE58B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6280"/>
            <a:ext cx="2011680" cy="1508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849816-DB4B-D545-96B8-A829D57E2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680" y="0"/>
            <a:ext cx="2011680" cy="1508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F380A1-A9B6-434A-B04F-A31B7BEB7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680" y="1508760"/>
            <a:ext cx="2011680" cy="1508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92813B-40F8-BE41-81CA-04289C688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680" y="3017520"/>
            <a:ext cx="2011680" cy="1508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582442-3ACF-B148-882B-18F27D104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1680" y="4526280"/>
            <a:ext cx="2011680" cy="1508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B760C0-6AEA-A24C-8E8B-A100D9953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5040" y="0"/>
            <a:ext cx="2011680" cy="1508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4F3511-4F8F-CD49-ABA2-BA32F6459E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5040" y="1508760"/>
            <a:ext cx="2011680" cy="1508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B6EB00-D528-DD48-8A46-B2600D3AF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5040" y="3017520"/>
            <a:ext cx="2011680" cy="15087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20689B-2C5A-A84C-960F-D214CE9C8B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5040" y="4526280"/>
            <a:ext cx="2011680" cy="1508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9F4BE-BD43-FF4A-AC90-A9A6C8897F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3360" y="0"/>
            <a:ext cx="2011680" cy="15087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E72558-EE5E-3340-8CD1-EE24A795E6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3360" y="1508760"/>
            <a:ext cx="2011680" cy="15087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6F3494-7DAB-EF4F-A874-9349D802E5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3360" y="3017520"/>
            <a:ext cx="2011680" cy="1508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831E753-3D61-7C45-A84D-7332D659B0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23360" y="4526280"/>
            <a:ext cx="2011680" cy="1508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5CDBF-C8E9-C74B-AE90-29E61D56D8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8400" y="0"/>
            <a:ext cx="2011680" cy="1508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BC4B1-3098-F646-AB3C-4257172AEE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58400" y="1508760"/>
            <a:ext cx="2011680" cy="1508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F1A195-7DEC-B346-8847-BDE04F4EE8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8400" y="3017520"/>
            <a:ext cx="2011680" cy="1508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18C039-EB03-F84A-B969-8B5A99747D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58400" y="4526280"/>
            <a:ext cx="2011680" cy="1508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F394B-DBF5-8A46-ACCE-BFA9AB7DC33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46720" y="0"/>
            <a:ext cx="2011680" cy="1508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0E8C5-EE11-9746-98D7-58E2FB86DA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46720" y="1508760"/>
            <a:ext cx="2011680" cy="1508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EEDADF-1EF0-0B40-A209-E0F0EE4C72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46720" y="3017520"/>
            <a:ext cx="2011680" cy="1508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39422-7818-9448-8B9B-0375E8E48C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46720" y="4526280"/>
            <a:ext cx="201168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712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4A05-D2E6-D54B-89D2-99E5C4B3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4560" cy="164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916A1-7A88-8C4F-905E-23AB0725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920"/>
            <a:ext cx="2194560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DA4AC-D519-F942-B58D-167D05D2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1840"/>
            <a:ext cx="2194560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2D7E9-6F06-4942-8186-ED99B9FCC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37760"/>
            <a:ext cx="2194560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DABA2-904C-9E43-A354-BA4203C95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60" y="0"/>
            <a:ext cx="2194560" cy="164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61369-AF3C-5445-87F7-DD1133A7B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560" y="1645920"/>
            <a:ext cx="2194560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6F07F-82E0-3A41-BC01-BA29C7462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560" y="3291840"/>
            <a:ext cx="2194560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90B418-1430-1D47-854D-0C4852FC00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4560" y="4937760"/>
            <a:ext cx="219456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762C9F-4C96-1C45-B846-5CD525A4D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9120" y="0"/>
            <a:ext cx="2194560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B44721-59B0-9C49-BFE6-98B5512D1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9120" y="1645920"/>
            <a:ext cx="219456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919C7C-6260-F94D-A702-AE3DC37018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9120" y="3291840"/>
            <a:ext cx="2194560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D1ECE5-4F7D-4D40-B0DA-88375436B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9120" y="4937760"/>
            <a:ext cx="2194560" cy="1645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383441-4C01-834E-AC10-0E3C5DEA4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680" y="0"/>
            <a:ext cx="2194560" cy="1645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621E04-22A4-D64F-A195-AEFAE04082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3680" y="1645920"/>
            <a:ext cx="2194560" cy="16459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D66895-9177-B341-B3E0-123F1C11B2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680" y="3291840"/>
            <a:ext cx="2194560" cy="164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B3CD79-2905-A94A-94EB-1D1F857A38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3680" y="4937760"/>
            <a:ext cx="2194560" cy="164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6ADE08-E445-CA4B-9C52-177C7E7941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8240" y="0"/>
            <a:ext cx="2194560" cy="1645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E3184E-E47F-8541-B3DC-B7FA9616A4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78240" y="1645920"/>
            <a:ext cx="2194560" cy="16459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4327DD-2BEF-5846-9B19-E1DC1EA9CE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78240" y="3291840"/>
            <a:ext cx="2194560" cy="16459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DA42CB-FE47-5B42-92CE-F25CC12BA6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78240" y="4937760"/>
            <a:ext cx="2194560" cy="164592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4D0D78E-06E6-8942-8BE1-78CF7BD1C86B}"/>
              </a:ext>
            </a:extLst>
          </p:cNvPr>
          <p:cNvGrpSpPr>
            <a:grpSpLocks noChangeAspect="1"/>
          </p:cNvGrpSpPr>
          <p:nvPr/>
        </p:nvGrpSpPr>
        <p:grpSpPr>
          <a:xfrm>
            <a:off x="699531" y="228760"/>
            <a:ext cx="393990" cy="757295"/>
            <a:chOff x="7951962" y="3990481"/>
            <a:chExt cx="497279" cy="95583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B1416B-521B-2044-A15D-04E9C6A61B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01E9B9-A322-6147-8023-A88FF6E9EB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F48141-6BB1-FB4A-A24D-6FA2AD2504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EC96692-EE68-F547-97C5-964DEA181CF8}"/>
              </a:ext>
            </a:extLst>
          </p:cNvPr>
          <p:cNvGrpSpPr>
            <a:grpSpLocks noChangeAspect="1"/>
          </p:cNvGrpSpPr>
          <p:nvPr/>
        </p:nvGrpSpPr>
        <p:grpSpPr>
          <a:xfrm>
            <a:off x="699531" y="1874680"/>
            <a:ext cx="393990" cy="757295"/>
            <a:chOff x="7951962" y="3990481"/>
            <a:chExt cx="497279" cy="95583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44EE142-C213-C641-B0B0-8653F3968C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A86E485-2CB4-024F-8ACE-2766CED6D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54DA7C4-6659-0549-821D-165C1CA49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94C6A2-26B8-EB4A-8AC9-9B541346A25B}"/>
              </a:ext>
            </a:extLst>
          </p:cNvPr>
          <p:cNvGrpSpPr>
            <a:grpSpLocks noChangeAspect="1"/>
          </p:cNvGrpSpPr>
          <p:nvPr/>
        </p:nvGrpSpPr>
        <p:grpSpPr>
          <a:xfrm>
            <a:off x="699531" y="3520600"/>
            <a:ext cx="393990" cy="757295"/>
            <a:chOff x="7951962" y="3990481"/>
            <a:chExt cx="497279" cy="95583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0A93B8A-538D-8844-8E46-7A91267F66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A4D4145-167A-2544-BB36-93BCA4A152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258EFE4-6AA8-A54A-8A5E-0E01D509C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9A8D08-C900-864C-A9C1-F4C8FDD3561E}"/>
              </a:ext>
            </a:extLst>
          </p:cNvPr>
          <p:cNvGrpSpPr>
            <a:grpSpLocks noChangeAspect="1"/>
          </p:cNvGrpSpPr>
          <p:nvPr/>
        </p:nvGrpSpPr>
        <p:grpSpPr>
          <a:xfrm>
            <a:off x="699531" y="5166520"/>
            <a:ext cx="393990" cy="757295"/>
            <a:chOff x="7951962" y="3990481"/>
            <a:chExt cx="497279" cy="95583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C41F5DE-4F9C-A840-8DB8-7C3E8AD48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4791508-392D-2248-B122-E1B562EDCC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0276B19-CF1C-714E-960B-EBC4C3AD78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FB2C21-8C29-D34A-827D-CE32E09F51F3}"/>
              </a:ext>
            </a:extLst>
          </p:cNvPr>
          <p:cNvGrpSpPr>
            <a:grpSpLocks noChangeAspect="1"/>
          </p:cNvGrpSpPr>
          <p:nvPr/>
        </p:nvGrpSpPr>
        <p:grpSpPr>
          <a:xfrm>
            <a:off x="2894091" y="228760"/>
            <a:ext cx="393990" cy="757295"/>
            <a:chOff x="7951962" y="3990481"/>
            <a:chExt cx="497279" cy="95583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8A6C99A-56DA-8840-8548-1FB8707998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4EFFF12-15CB-024D-8B00-88F22ABC57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FCE222-CE7B-F140-A824-82CFDC306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BB95781-4FB8-6A44-97AE-4C922CF1B890}"/>
              </a:ext>
            </a:extLst>
          </p:cNvPr>
          <p:cNvGrpSpPr>
            <a:grpSpLocks noChangeAspect="1"/>
          </p:cNvGrpSpPr>
          <p:nvPr/>
        </p:nvGrpSpPr>
        <p:grpSpPr>
          <a:xfrm>
            <a:off x="2894091" y="1874680"/>
            <a:ext cx="393990" cy="757295"/>
            <a:chOff x="7951962" y="3990481"/>
            <a:chExt cx="497279" cy="95583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D1A456-1ABC-E04F-8AD7-9523A1936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5BA2BF2-C732-284B-8B94-AA26130CD3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C50CDB1-3A46-2547-86D0-F6CC9EC9C8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4F0433-3B80-0C44-ABCA-29846458174E}"/>
              </a:ext>
            </a:extLst>
          </p:cNvPr>
          <p:cNvGrpSpPr>
            <a:grpSpLocks noChangeAspect="1"/>
          </p:cNvGrpSpPr>
          <p:nvPr/>
        </p:nvGrpSpPr>
        <p:grpSpPr>
          <a:xfrm>
            <a:off x="2894091" y="3520600"/>
            <a:ext cx="393990" cy="757295"/>
            <a:chOff x="7951962" y="3990481"/>
            <a:chExt cx="497279" cy="95583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9CF268-1978-3B48-A457-E677B1B84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2480E6-07F0-804D-9EA0-65B389891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ED5D745-1FDF-DE4D-B63B-FAC5B61DA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073180-4F4E-CC43-94BC-91B190ABCCE8}"/>
              </a:ext>
            </a:extLst>
          </p:cNvPr>
          <p:cNvGrpSpPr>
            <a:grpSpLocks noChangeAspect="1"/>
          </p:cNvGrpSpPr>
          <p:nvPr/>
        </p:nvGrpSpPr>
        <p:grpSpPr>
          <a:xfrm>
            <a:off x="2894091" y="5166520"/>
            <a:ext cx="393990" cy="757295"/>
            <a:chOff x="7951962" y="3990481"/>
            <a:chExt cx="497279" cy="95583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0FB09A-A488-0F47-AD63-508A7977E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CB0BD30-7860-A342-93C8-A32C3CA5D8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ECA92E1-7EB4-E749-8E6C-B952764C7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36920E7-FC37-4545-91D0-EE521D62FA44}"/>
              </a:ext>
            </a:extLst>
          </p:cNvPr>
          <p:cNvGrpSpPr>
            <a:grpSpLocks noChangeAspect="1"/>
          </p:cNvGrpSpPr>
          <p:nvPr/>
        </p:nvGrpSpPr>
        <p:grpSpPr>
          <a:xfrm>
            <a:off x="5084892" y="228760"/>
            <a:ext cx="393990" cy="757295"/>
            <a:chOff x="7951962" y="3990481"/>
            <a:chExt cx="497279" cy="95583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5B99239-125D-2642-897A-70826B0A4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E5F9F29-31BF-AB4A-A04F-9D02B3AD4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C894F18-0440-FC45-A4ED-301493479A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31E825C-5DA9-974A-A41D-581A2148A087}"/>
              </a:ext>
            </a:extLst>
          </p:cNvPr>
          <p:cNvGrpSpPr>
            <a:grpSpLocks noChangeAspect="1"/>
          </p:cNvGrpSpPr>
          <p:nvPr/>
        </p:nvGrpSpPr>
        <p:grpSpPr>
          <a:xfrm>
            <a:off x="5084892" y="1874680"/>
            <a:ext cx="393990" cy="757295"/>
            <a:chOff x="7951962" y="3990481"/>
            <a:chExt cx="497279" cy="95583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A148E04-89CE-8641-844A-E197688A40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A5B59A3-EA5A-2548-A0D0-BC510D54F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99D5B75-02C2-9047-B188-7DE42760BD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E4CFFFF-6D4F-A841-A481-AECB5DC69D00}"/>
              </a:ext>
            </a:extLst>
          </p:cNvPr>
          <p:cNvGrpSpPr>
            <a:grpSpLocks noChangeAspect="1"/>
          </p:cNvGrpSpPr>
          <p:nvPr/>
        </p:nvGrpSpPr>
        <p:grpSpPr>
          <a:xfrm>
            <a:off x="5084892" y="3520600"/>
            <a:ext cx="393990" cy="757295"/>
            <a:chOff x="7951962" y="3990481"/>
            <a:chExt cx="497279" cy="95583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0BD8994-F674-3E4C-BA17-8E6280299B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DB3428-340E-494D-BDE9-EAFB5B9434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3CBDBD4-B1EB-274C-B278-78FC4EF5B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A35AF8-345E-7146-B6D6-A70A70D14A1A}"/>
              </a:ext>
            </a:extLst>
          </p:cNvPr>
          <p:cNvGrpSpPr>
            <a:grpSpLocks noChangeAspect="1"/>
          </p:cNvGrpSpPr>
          <p:nvPr/>
        </p:nvGrpSpPr>
        <p:grpSpPr>
          <a:xfrm>
            <a:off x="5084892" y="5166520"/>
            <a:ext cx="393990" cy="757295"/>
            <a:chOff x="7951962" y="3990481"/>
            <a:chExt cx="497279" cy="95583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60C9A2E-5881-CA47-AFDF-64EEF936F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6F54AA8-FFEC-D24A-B11C-05DA91544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A23B32F-3ED2-BE43-85FA-D874EF707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3E9AD5D-D551-FA4F-BC95-281426BDE971}"/>
              </a:ext>
            </a:extLst>
          </p:cNvPr>
          <p:cNvGrpSpPr>
            <a:grpSpLocks noChangeAspect="1"/>
          </p:cNvGrpSpPr>
          <p:nvPr/>
        </p:nvGrpSpPr>
        <p:grpSpPr>
          <a:xfrm>
            <a:off x="7279452" y="228760"/>
            <a:ext cx="393990" cy="757295"/>
            <a:chOff x="7951962" y="3990481"/>
            <a:chExt cx="497279" cy="95583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E5B14DA-3F6A-3346-B12A-5274DBCE59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442E50D-F8C4-B54A-A82E-BF9DF90958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F4E39C-733A-BC46-84F5-0BFE5479A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6CBE745-6871-7B4B-92BF-59ED42CEBD24}"/>
              </a:ext>
            </a:extLst>
          </p:cNvPr>
          <p:cNvGrpSpPr>
            <a:grpSpLocks noChangeAspect="1"/>
          </p:cNvGrpSpPr>
          <p:nvPr/>
        </p:nvGrpSpPr>
        <p:grpSpPr>
          <a:xfrm>
            <a:off x="7279452" y="1874680"/>
            <a:ext cx="393990" cy="757295"/>
            <a:chOff x="7951962" y="3990481"/>
            <a:chExt cx="497279" cy="95583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5415FC9-E230-5646-9554-2B2D68AA48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5CC468B-CB3E-314E-A404-2E39A72F3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7D2DB4-C8AC-2B4C-AC83-68734D23C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3664A7F-185F-F64C-8530-B95414850C8B}"/>
              </a:ext>
            </a:extLst>
          </p:cNvPr>
          <p:cNvGrpSpPr>
            <a:grpSpLocks noChangeAspect="1"/>
          </p:cNvGrpSpPr>
          <p:nvPr/>
        </p:nvGrpSpPr>
        <p:grpSpPr>
          <a:xfrm>
            <a:off x="7279452" y="3520600"/>
            <a:ext cx="393990" cy="757295"/>
            <a:chOff x="7951962" y="3990481"/>
            <a:chExt cx="497279" cy="95583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B0176-E418-5C49-ABE1-64DA7E23C5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B019C1F-56DD-1F40-A8FF-811472EE6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1CFDC48-93CD-4442-B8E6-7580B8963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C91F6EF-DC7A-144E-9302-0D43745A0923}"/>
              </a:ext>
            </a:extLst>
          </p:cNvPr>
          <p:cNvGrpSpPr>
            <a:grpSpLocks noChangeAspect="1"/>
          </p:cNvGrpSpPr>
          <p:nvPr/>
        </p:nvGrpSpPr>
        <p:grpSpPr>
          <a:xfrm>
            <a:off x="7279452" y="5166520"/>
            <a:ext cx="393990" cy="757295"/>
            <a:chOff x="7951962" y="3990481"/>
            <a:chExt cx="497279" cy="95583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CDD421E-9AD6-284F-993B-745FA304B3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4F26782-0DF9-544D-B6AF-ED4C8BC80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6B489B1-51C9-2248-A604-A20D2F1C6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24BB0B8-FAF4-6D47-B4FE-10F2C1AC159B}"/>
              </a:ext>
            </a:extLst>
          </p:cNvPr>
          <p:cNvGrpSpPr>
            <a:grpSpLocks noChangeAspect="1"/>
          </p:cNvGrpSpPr>
          <p:nvPr/>
        </p:nvGrpSpPr>
        <p:grpSpPr>
          <a:xfrm>
            <a:off x="9477771" y="228760"/>
            <a:ext cx="393990" cy="757295"/>
            <a:chOff x="7951962" y="3990481"/>
            <a:chExt cx="497279" cy="955830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541C9BC-4C11-784D-AFFC-6217C9582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8855976-E4AF-E94B-BC01-62116D1929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0F2E619-CFE8-7043-8487-0C0FE67B64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AF714BF-A717-7849-B5A9-E5624C07B1FA}"/>
              </a:ext>
            </a:extLst>
          </p:cNvPr>
          <p:cNvGrpSpPr>
            <a:grpSpLocks noChangeAspect="1"/>
          </p:cNvGrpSpPr>
          <p:nvPr/>
        </p:nvGrpSpPr>
        <p:grpSpPr>
          <a:xfrm>
            <a:off x="9477771" y="1874680"/>
            <a:ext cx="393990" cy="757295"/>
            <a:chOff x="7951962" y="3990481"/>
            <a:chExt cx="497279" cy="95583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1AF087F-40AA-7A49-9719-9E65186149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A315D3B-D7FD-134C-8B94-BF800CD005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C4565B5-D13C-EA40-B6E2-870F01854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36EBBFA-DDD9-104F-9BB5-D7DC68293519}"/>
              </a:ext>
            </a:extLst>
          </p:cNvPr>
          <p:cNvGrpSpPr>
            <a:grpSpLocks noChangeAspect="1"/>
          </p:cNvGrpSpPr>
          <p:nvPr/>
        </p:nvGrpSpPr>
        <p:grpSpPr>
          <a:xfrm>
            <a:off x="9477771" y="3520600"/>
            <a:ext cx="393990" cy="757295"/>
            <a:chOff x="7951962" y="3990481"/>
            <a:chExt cx="497279" cy="95583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01BD178-3C21-2148-B128-D67375F542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06433C0-E212-BD45-9706-01658710E8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C8AF172-4D90-DB41-89AA-99F4BDE3F2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306DAA4-6C64-FD41-901F-E241FF018A5A}"/>
              </a:ext>
            </a:extLst>
          </p:cNvPr>
          <p:cNvGrpSpPr>
            <a:grpSpLocks noChangeAspect="1"/>
          </p:cNvGrpSpPr>
          <p:nvPr/>
        </p:nvGrpSpPr>
        <p:grpSpPr>
          <a:xfrm>
            <a:off x="9477771" y="5166520"/>
            <a:ext cx="393990" cy="757295"/>
            <a:chOff x="7951962" y="3990481"/>
            <a:chExt cx="497279" cy="955830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EC4661D-059E-FC4B-8FFD-5D78E552D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2936" y="4592824"/>
              <a:ext cx="394442" cy="353487"/>
            </a:xfrm>
            <a:prstGeom prst="line">
              <a:avLst/>
            </a:prstGeom>
            <a:ln w="63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DF77503-0CE3-C64A-A10D-948329698F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390" y="4484965"/>
              <a:ext cx="61851" cy="107861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C76F007-32C8-EB47-B097-A4EDC57870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962" y="3990481"/>
              <a:ext cx="279411" cy="216446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54418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0260-1902-DB48-AF4C-05C21728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Summarize…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69A62-2BA1-8A44-8D2B-CBFFE26B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higher temporal and spatial resolution and additional lower-tropospheric water vapor channel of ABI compared with its predecessors all contributed to a better analysis and forecast of the thunderstorms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Channel 8 may bring in additional information of the environment that help to keep the thunderstorms in a right track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Forecasts is very sensitive even in an ensemble sense, so multi-case evaluations are necessary</a:t>
            </a:r>
          </a:p>
        </p:txBody>
      </p:sp>
    </p:spTree>
    <p:extLst>
      <p:ext uri="{BB962C8B-B14F-4D97-AF65-F5344CB8AC3E}">
        <p14:creationId xmlns:p14="http://schemas.microsoft.com/office/powerpoint/2010/main" val="33433597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2AA29C-E165-C64F-9A32-69C3D7CA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Experiment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5A1503-23E4-204B-8AAD-FC2243AD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097281"/>
            <a:ext cx="11704320" cy="554011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imager onboard GOES 12-15: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interval: CONUS 8 scans per hour (rapid scan mode)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Horizontal spacing: double of ABI (~5 km for this case)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WV channel: similar to ABI’s channel 8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</a:t>
            </a:r>
          </a:p>
          <a:p>
            <a:pPr lvl="1">
              <a:spcBef>
                <a:spcPts val="12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original EnKF experiment</a:t>
            </a:r>
          </a:p>
          <a:p>
            <a:pPr lvl="1">
              <a:spcBef>
                <a:spcPts val="12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10MIN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reducing EnKF interval to 10 minutes</a:t>
            </a:r>
          </a:p>
          <a:p>
            <a:pPr lvl="1">
              <a:spcBef>
                <a:spcPts val="12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5KM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reducing observation resolution to 5 km</a:t>
            </a:r>
          </a:p>
          <a:p>
            <a:pPr lvl="1">
              <a:spcBef>
                <a:spcPts val="12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using ABI CH-8 instead of CH-10 (located at 340 hPa in clear sky)</a:t>
            </a:r>
          </a:p>
          <a:p>
            <a:pPr lvl="1">
              <a:spcBef>
                <a:spcPts val="12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G13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reduced interval/resolution &amp; change channel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10MIN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5KM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Horizontal ROI of 5KM and G13 are doubled (not sensitive to vertical ROI)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DB532F-724A-E140-92E2-3495FC8D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617" y="238851"/>
            <a:ext cx="2657560" cy="2730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036E2-82B3-EC4F-95E0-A0A52144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445" y="2984817"/>
            <a:ext cx="2244792" cy="20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82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CE0BD-2D2A-F34D-841C-D347C6F4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7440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9DFC8-B75D-8B4A-8015-24EBD614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0"/>
            <a:ext cx="2377440" cy="1783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86D96A-20B5-C940-8508-ABC5325AE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0"/>
            <a:ext cx="2377440" cy="178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87C420-1CD6-4C40-A8DF-154DD9871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0" y="0"/>
            <a:ext cx="237744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4127C0-E6C6-CE49-ACCF-61ACF81AD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0" y="0"/>
            <a:ext cx="2377440" cy="1783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63F1AE-048D-5845-AF08-B55FE6F04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60" y="3566160"/>
            <a:ext cx="2377440" cy="17830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B11A44-55E1-1A4E-99EE-2373AF740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0" y="1783080"/>
            <a:ext cx="2377440" cy="1783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9A51F-7D45-044D-BC50-41849B5B3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440" y="3566160"/>
            <a:ext cx="237744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960A5-0C3F-5B49-A234-5BC6A85AB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1783080"/>
            <a:ext cx="2377440" cy="178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73F0EA-6621-CA48-BE50-CBB721CB8D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566160"/>
            <a:ext cx="2377440" cy="178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4A423-061B-C64A-B7B9-24D4043E45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83080"/>
            <a:ext cx="237744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149166-1CB7-9D4E-A2A0-B5C41CA3C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880" y="3566160"/>
            <a:ext cx="2377440" cy="1783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5D4A73-910D-F442-A06E-9749964E36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4880" y="1783080"/>
            <a:ext cx="237744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8A6C7-97F1-2C4B-B081-F9FAAE2339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2320" y="3566160"/>
            <a:ext cx="2377440" cy="1783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F56A9-F3E4-FC49-AA7D-B2772AF6DE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320" y="1783080"/>
            <a:ext cx="237744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721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F845E-D2F7-DC44-84A3-02E7DA76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744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8C26C-0123-D245-9A7F-336B4EAD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0"/>
            <a:ext cx="2377440" cy="178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E3BD7-0F0D-504C-8E99-39F6829B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0"/>
            <a:ext cx="2377440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1CD15-2AB0-FB40-A518-E37A63B47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0" y="0"/>
            <a:ext cx="2377440" cy="1783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D69A2-F619-4742-86F1-954C62493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0" y="0"/>
            <a:ext cx="2377440" cy="178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0ECDDE-B150-B94D-B015-83D0D6FB7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60" y="3566160"/>
            <a:ext cx="237744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C1A528-C719-0D43-A8CE-B78E53FE9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0" y="1783080"/>
            <a:ext cx="2377440" cy="178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4353C-6748-5542-9B92-F1F0F641EC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440" y="3566160"/>
            <a:ext cx="2377440" cy="178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DE344-7D75-5844-BAAF-F588CC2193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1783080"/>
            <a:ext cx="237744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C67C3-37C5-4344-B0E3-3CB14E953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566160"/>
            <a:ext cx="237744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AD015-F843-E64A-BE60-DEEF65926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83080"/>
            <a:ext cx="2377440" cy="1783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E8C223-06D7-9B4B-A7BF-8975B92B6D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880" y="3566160"/>
            <a:ext cx="2377440" cy="1783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1A8DA7-DD2A-3247-8E58-2149726A0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4880" y="1783080"/>
            <a:ext cx="2377440" cy="1783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0EF94-8164-4048-B7AD-AC25887A8A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2320" y="3566160"/>
            <a:ext cx="2377440" cy="1783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7BF723-220D-9C47-AD23-F99F3CCD60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320" y="1783080"/>
            <a:ext cx="237744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78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7BB0A-A188-1349-B8CD-289637EA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744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0A881-C8AC-2D4F-9D0E-B2F50F700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0"/>
            <a:ext cx="2377440" cy="178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37BB2-A102-404F-9DD1-12451826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0"/>
            <a:ext cx="2377440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72B67E-4BF7-A044-BA9B-B38669B3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0" y="0"/>
            <a:ext cx="2377440" cy="1783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776D6-6A5C-BF45-BFAA-0774EA16B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0" y="0"/>
            <a:ext cx="2377440" cy="178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51D36A-64CF-494E-9FA3-9F3B34BDB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60" y="3566160"/>
            <a:ext cx="237744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19A37-F806-D749-9520-94BB13751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0" y="1783080"/>
            <a:ext cx="2377440" cy="178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70601-907E-6548-A350-E3361540B2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440" y="3566160"/>
            <a:ext cx="2377440" cy="178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677B3-103B-D543-B49E-E63F22A02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1783080"/>
            <a:ext cx="237744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71246-8D7D-264F-989E-053C07A52A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566160"/>
            <a:ext cx="237744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DC654B-CDDC-EC44-B2F6-12485E46F5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83080"/>
            <a:ext cx="2377440" cy="1783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8760D-C473-6044-802A-C52C48F7F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880" y="3566160"/>
            <a:ext cx="2377440" cy="1783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C62B7C-F263-A845-B7E3-7E6B2AE404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4880" y="1783080"/>
            <a:ext cx="2377440" cy="1783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D0D19-AFB9-7C4F-AACA-14BBE574EB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2320" y="3566160"/>
            <a:ext cx="2377440" cy="1783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BCC31-4395-D442-B452-0DD2F3B8F2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320" y="1783080"/>
            <a:ext cx="237744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122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DC140-D3FF-AF46-B001-9A4707F8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744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48C8D-35A7-5F44-936A-130FB4949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0"/>
            <a:ext cx="2377440" cy="178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74A35-6F1C-8548-AB97-1C547FD6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0"/>
            <a:ext cx="2377440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29CEA-A741-424C-99D7-99919E607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0" y="0"/>
            <a:ext cx="2377440" cy="1783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991D97-147B-814E-9FBD-EDF43E5AF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0" y="0"/>
            <a:ext cx="2377440" cy="178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42A584-2378-EE41-8B23-9AC9C6A86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60" y="3566160"/>
            <a:ext cx="237744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5FF7F-A4E1-334A-944A-06473D982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0" y="1783080"/>
            <a:ext cx="2377440" cy="178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55DC7-B487-0F4E-B5B1-D4E5E546B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440" y="3566160"/>
            <a:ext cx="2377440" cy="178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834C9-44FB-E644-8988-E3C307AB18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1783080"/>
            <a:ext cx="237744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DA447-35E8-CD48-81D2-743532D3A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566160"/>
            <a:ext cx="237744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4F0ED-513A-DE40-9382-211654658C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83080"/>
            <a:ext cx="2377440" cy="1783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246B62-D9DE-D44C-A941-D5CAFFCF41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880" y="3566160"/>
            <a:ext cx="2377440" cy="1783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858778-5ECC-D94F-9A97-B439507A1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4880" y="1783080"/>
            <a:ext cx="2377440" cy="1783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7114D-FF6F-9743-87A6-6AD19D7B87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2320" y="3566160"/>
            <a:ext cx="2377440" cy="1783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35BADE-9B8C-C742-9CEB-253E1E53B7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320" y="1783080"/>
            <a:ext cx="237744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70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3C8DC-A61B-C94B-A776-76290B6E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744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A10C7-830E-B941-93EC-AD2CFE13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0"/>
            <a:ext cx="2377440" cy="178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A4867-6D4B-4E40-A538-FAB982FE5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0"/>
            <a:ext cx="2377440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BEE9E-D560-FE49-AA56-932AA8408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0" y="0"/>
            <a:ext cx="2377440" cy="1783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0830F-A3B4-8440-AAA4-E4DA9231A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0" y="0"/>
            <a:ext cx="2377440" cy="178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7F5A6-87DD-DF4E-94D3-45281442F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60" y="3566160"/>
            <a:ext cx="237744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0C2049-8BB5-2D45-A750-B5E8C05DC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0" y="1783080"/>
            <a:ext cx="2377440" cy="178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F636B3-8CCF-B14F-A5C9-93EB655F5D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440" y="3566160"/>
            <a:ext cx="2377440" cy="178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4A2DF0-EFB4-7140-BDE1-311BF8235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1783080"/>
            <a:ext cx="237744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36DCE-C2CB-4F4F-8D04-1B7DD7946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566160"/>
            <a:ext cx="237744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CFF8E-E03D-F146-BA66-D9F9B131A5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83080"/>
            <a:ext cx="2377440" cy="1783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4E4E95-37C9-3943-927B-69FAF7D490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880" y="3566160"/>
            <a:ext cx="2377440" cy="1783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769659-A98E-EF4A-ADBE-76D85AC919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4880" y="1783080"/>
            <a:ext cx="2377440" cy="1783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F7A869-FFB1-C741-BD3A-239990A24D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2320" y="3566160"/>
            <a:ext cx="2377440" cy="1783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B5649C-CECF-D443-8775-762896FF92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320" y="1783080"/>
            <a:ext cx="237744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923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02639-0914-BE44-A7E0-3175CA3F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7440" cy="178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1C0BA-30E0-C14F-8F8F-4483C490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0"/>
            <a:ext cx="2377440" cy="178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C33172-7EB3-8241-A6EC-2ED04D11A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0"/>
            <a:ext cx="2377440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3BD6D-43DF-774B-8AB1-B33C1348F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0" y="0"/>
            <a:ext cx="2377440" cy="1783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043871-5AB5-2840-83EE-D1C908442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0" y="0"/>
            <a:ext cx="2377440" cy="178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3ECB9-E591-C243-85D4-816183173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60" y="3566160"/>
            <a:ext cx="237744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767006-3CAF-334A-8AAA-24E9FF14A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9760" y="1783080"/>
            <a:ext cx="2377440" cy="1783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34AFF-6F06-E84B-88EE-B96F79011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440" y="3566160"/>
            <a:ext cx="2377440" cy="178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0FDF12-98DD-6C48-A9AA-282CF2DF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1783080"/>
            <a:ext cx="2377440" cy="1783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C8B3B-61B4-374D-8E0D-F115EE3184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566160"/>
            <a:ext cx="237744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DFCF7-A230-EA46-B94B-A08C0887A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83080"/>
            <a:ext cx="2377440" cy="1783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C8BB7A-DF1B-3345-852C-0A653A1D33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880" y="3566160"/>
            <a:ext cx="2377440" cy="1783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D7B16-4ECF-764F-AFBF-C48BE3CF01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4880" y="1783080"/>
            <a:ext cx="2377440" cy="1783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C3221-0F32-E048-A11A-19903CE24A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2320" y="3566160"/>
            <a:ext cx="2377440" cy="1783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BE5C66-651D-CB42-BD25-7FF7DB6961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320" y="1783080"/>
            <a:ext cx="237744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977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9011E8-C341-7C4E-9CC6-A4D8A76D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8" y="274959"/>
            <a:ext cx="3794170" cy="3183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B6C6F-0A8E-4A43-B9D2-063EA8EC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3458660"/>
            <a:ext cx="3755533" cy="3183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A649A-7CA8-434F-901E-C45DE1FD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706" y="3458658"/>
            <a:ext cx="3840535" cy="3183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B6E67-4CB9-124A-BAE4-72643E51A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343" y="274959"/>
            <a:ext cx="3801898" cy="3183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7F9344-B573-EA4E-991B-BC4B7A545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062" y="274957"/>
            <a:ext cx="3801898" cy="3183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FE3C6-8363-674F-931A-9A9F5AD2D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425" y="3458660"/>
            <a:ext cx="3840535" cy="31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133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SU_new_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_new_16-9" id="{5A6D9CD4-ED17-C94B-9146-E05C91099B1D}" vid="{BAA28DF2-5330-2246-82E6-F7F2F5B4136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PSU_new_16-9</Template>
  <TotalTime>1037</TotalTime>
  <Words>204</Words>
  <Application>Microsoft Macintosh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Serifa Light</vt:lpstr>
      <vt:lpstr>Serifa Roman</vt:lpstr>
      <vt:lpstr>PSU_new_16-9</vt:lpstr>
      <vt:lpstr>The Benefits of GOES-16 ABI Compared with GOES-13 Imager for Data Assimilation of Severe Thunderstorms</vt:lpstr>
      <vt:lpstr>Experiment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Summarize…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Yunji Zhang</dc:creator>
  <cp:lastModifiedBy>Yunji Zhang</cp:lastModifiedBy>
  <cp:revision>25</cp:revision>
  <dcterms:created xsi:type="dcterms:W3CDTF">2019-08-27T13:48:19Z</dcterms:created>
  <dcterms:modified xsi:type="dcterms:W3CDTF">2019-09-26T18:53:00Z</dcterms:modified>
</cp:coreProperties>
</file>