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20" y="-1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47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9babe752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9babe752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6ef4744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6ef4744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9babe75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9babe75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9babe752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9babe752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92d4f132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92d4f132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92d4f132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92d4f132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92d4f132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92d4f132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92d4f132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92d4f132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6ef47449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6ef47449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92d4f132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92d4f132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9babe752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9babe752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6ef47449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6ef47449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92d4f132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92d4f132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ornadoes.com/2013/02/14/understanding-basic-tornadic-radar-signatures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4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Application of Deep Convolutional Neural Networks in Detecting Severe Weather Events from Radar Reflectivity Images</a:t>
            </a:r>
            <a:endParaRPr sz="3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Rachel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Under the supervision of Professor Fuqing Zhang and Professor Jia Li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May 10, 2019</a:t>
            </a:r>
            <a:endParaRPr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 dot</a:t>
            </a:r>
            <a:r>
              <a:rPr lang="en"/>
              <a:t>: event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Green</a:t>
            </a:r>
            <a:r>
              <a:rPr lang="en"/>
              <a:t>: Positive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r>
              <a:rPr lang="en"/>
              <a:t>: Negative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Yellow</a:t>
            </a:r>
            <a:r>
              <a:rPr lang="en"/>
              <a:t>: Neither</a:t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950" y="445026"/>
            <a:ext cx="6249351" cy="433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Result: Training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650" y="445025"/>
            <a:ext cx="6233349" cy="456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Result: Recall-Precision Curve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Left:</a:t>
            </a:r>
            <a:r>
              <a:rPr lang="en"/>
              <a:t> Fix 24 layers in VGG16 and retrain the next.   </a:t>
            </a:r>
            <a:r>
              <a:rPr lang="en" b="1"/>
              <a:t>Right: </a:t>
            </a:r>
            <a:r>
              <a:rPr lang="en"/>
              <a:t>Fix first 10 layers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TITAN Baseline</a:t>
            </a:r>
            <a:r>
              <a:rPr lang="en"/>
              <a:t>: Recall 0.43, Precision 0.21</a:t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23075"/>
            <a:ext cx="4344524" cy="322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650" y="2055825"/>
            <a:ext cx="4162289" cy="30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Application: Severe Weather Prediction with Simulations 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551625"/>
            <a:ext cx="8520600" cy="30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Picture 1" descr="output_pGcYC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73" y="984165"/>
            <a:ext cx="4037233" cy="403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Propose a novel deep learning and computer vision framework to detect the severe weather events.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design of positive and negative regions for training the network automatically uses the large severe weather label dataset.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Future work:</a:t>
            </a:r>
            <a:r>
              <a:rPr lang="en"/>
              <a:t> validate on the simulation dataset, severe weather classification tasks.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High-level Visual Signals in Weather Images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Hook Echo, </a:t>
            </a:r>
            <a:r>
              <a:rPr lang="en">
                <a:solidFill>
                  <a:srgbClr val="444444"/>
                </a:solidFill>
                <a:highlight>
                  <a:srgbClr val="FFFFFF"/>
                </a:highlight>
              </a:rPr>
              <a:t>Velocity Couplet, The V-Notch, or “Flying Eagle”, The Debris Ball, etc.</a:t>
            </a:r>
            <a:endParaRPr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44444"/>
                </a:solidFill>
                <a:highlight>
                  <a:srgbClr val="FFFFFF"/>
                </a:highlight>
              </a:rPr>
              <a:t>                                                                                    images credit to: </a:t>
            </a:r>
            <a:r>
              <a:rPr lang="en" sz="800" u="sng">
                <a:solidFill>
                  <a:schemeClr val="hlink"/>
                </a:solidFill>
                <a:hlinkClick r:id="rId3"/>
              </a:rPr>
              <a:t>https://www.ustornadoes.com/2013/02/14/understanding-basic-tornadic-radar-signatures/</a:t>
            </a:r>
            <a:endParaRPr sz="8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91350"/>
            <a:ext cx="4972000" cy="14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9425" y="3005824"/>
            <a:ext cx="5447601" cy="17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Some of the human-designed visual features are hard to interpret.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Severe weather detection relies much on experience.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 Deep learning has the ability to explore the underneath pattern of the images.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Solution: Train a Deep Neural Network to detect severe weather events.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Regional Convolutional Neural Network (RCNN)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750" y="1152475"/>
            <a:ext cx="7047402" cy="335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Part 1: Convolutional Neural Network (CNN)</a:t>
            </a:r>
            <a:endParaRPr sz="2400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9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Function: output the visual features of the images.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Method: Fix the first 10/24/30 layers of CNN and retrain with radar reflectivity images.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Output: feature map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3200" y="0"/>
            <a:ext cx="1642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Part 2: Region Proposal Network (RPN)</a:t>
            </a:r>
            <a:endParaRPr sz="240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8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Function: select regions from the region candidates generate from the anchors and image features. Adjust anchor positions.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Output: about 2000 positive+negative regions.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075" y="1152475"/>
            <a:ext cx="4393925" cy="32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1750" y="2809863"/>
            <a:ext cx="2409825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3: Region of Interest (ROI)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Pooling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581750"/>
            <a:ext cx="4945800" cy="29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Function: further select regions of interest on region candidates. Adjust positions of the regions.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Output: 128 positive+negative regions.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Loss: sum of the cross entropy in RPN and ROI pooling stage. 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5113" y="0"/>
            <a:ext cx="34200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The historical radar reflection images from 2008 to 2017.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The severe weather records.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 Model simulations of the year 2017.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Targeting regions: 24-50N, 80-106W.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and Negative Region Selection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storm score</a:t>
            </a:r>
            <a:r>
              <a:rPr lang="en"/>
              <a:t>: #(event in the bbox)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reflectivity score: </a:t>
            </a:r>
            <a:r>
              <a:rPr lang="en"/>
              <a:t>average radar reflectivity per pixel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Positive regions: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Include severe weather events inside. </a:t>
            </a:r>
            <a:r>
              <a:rPr lang="en" b="1"/>
              <a:t>(storm score &gt; 0)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For the same event, we label the regions with higher radar reflectivity values. </a:t>
            </a:r>
            <a:r>
              <a:rPr lang="en" b="1"/>
              <a:t>(reflectivity score &gt; thres0)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Negative regions: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Far from severe weather events. </a:t>
            </a:r>
            <a:r>
              <a:rPr lang="en" b="1"/>
              <a:t>(storm score = 0)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Not having very high radar reflectivity </a:t>
            </a:r>
            <a:r>
              <a:rPr lang="en" b="1"/>
              <a:t>(reflectivity score &lt; thres1)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Macintosh PowerPoint</Application>
  <PresentationFormat>On-screen Show (16:9)</PresentationFormat>
  <Paragraphs>63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Simple Light</vt:lpstr>
      <vt:lpstr>Application of Deep Convolutional Neural Networks in Detecting Severe Weather Events from Radar Reflectivity Images</vt:lpstr>
      <vt:lpstr>High-level Visual Signals in Weather Images</vt:lpstr>
      <vt:lpstr>Motivation</vt:lpstr>
      <vt:lpstr>Regional Convolutional Neural Network (RCNN)</vt:lpstr>
      <vt:lpstr>Part 1: Convolutional Neural Network (CNN)</vt:lpstr>
      <vt:lpstr>Part 2: Region Proposal Network (RPN)</vt:lpstr>
      <vt:lpstr>Part 3: Region of Interest (ROI)  Pooling</vt:lpstr>
      <vt:lpstr>Dataset</vt:lpstr>
      <vt:lpstr>Positive and Negative Region Selection</vt:lpstr>
      <vt:lpstr>Example</vt:lpstr>
      <vt:lpstr>Result: Training</vt:lpstr>
      <vt:lpstr>Result: Recall-Precision Curve</vt:lpstr>
      <vt:lpstr>Application: Severe Weather Prediction with Simulations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Deep Convolutional Neural Networks in Detecting Severe Weather Events from Radar Reflectivity Images</dc:title>
  <cp:lastModifiedBy>xinye</cp:lastModifiedBy>
  <cp:revision>1</cp:revision>
  <dcterms:modified xsi:type="dcterms:W3CDTF">2019-05-06T03:12:58Z</dcterms:modified>
</cp:coreProperties>
</file>