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908" r:id="rId1"/>
    <p:sldMasterId id="2147483761" r:id="rId2"/>
    <p:sldMasterId id="2147485435" r:id="rId3"/>
  </p:sldMasterIdLst>
  <p:notesMasterIdLst>
    <p:notesMasterId r:id="rId15"/>
  </p:notesMasterIdLst>
  <p:handoutMasterIdLst>
    <p:handoutMasterId r:id="rId16"/>
  </p:handoutMasterIdLst>
  <p:sldIdLst>
    <p:sldId id="256" r:id="rId4"/>
    <p:sldId id="273" r:id="rId5"/>
    <p:sldId id="270" r:id="rId6"/>
    <p:sldId id="272" r:id="rId7"/>
    <p:sldId id="260" r:id="rId8"/>
    <p:sldId id="269" r:id="rId9"/>
    <p:sldId id="266" r:id="rId10"/>
    <p:sldId id="263" r:id="rId11"/>
    <p:sldId id="268" r:id="rId12"/>
    <p:sldId id="267" r:id="rId13"/>
    <p:sldId id="274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8AF"/>
    <a:srgbClr val="EB1DDC"/>
    <a:srgbClr val="F711FC"/>
    <a:srgbClr val="0000FF"/>
    <a:srgbClr val="FA66D0"/>
    <a:srgbClr val="FFCC00"/>
    <a:srgbClr val="33EDFB"/>
    <a:srgbClr val="FF3300"/>
    <a:srgbClr val="57E24C"/>
    <a:srgbClr val="912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33" autoAdjust="0"/>
    <p:restoredTop sz="95929" autoAdjust="0"/>
  </p:normalViewPr>
  <p:slideViewPr>
    <p:cSldViewPr>
      <p:cViewPr varScale="1">
        <p:scale>
          <a:sx n="99" d="100"/>
          <a:sy n="99" d="100"/>
        </p:scale>
        <p:origin x="4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notesViewPr>
    <p:cSldViewPr>
      <p:cViewPr varScale="1">
        <p:scale>
          <a:sx n="64" d="100"/>
          <a:sy n="64" d="100"/>
        </p:scale>
        <p:origin x="24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FD50C04-816C-411C-A282-39F35A62E7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BDCC7C-CFF6-461A-BAA9-4D358AE786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996E59-F794-46E6-A821-4FD9358CB18B}" type="datetimeFigureOut">
              <a:rPr lang="zh-CN" altLang="en-US"/>
              <a:pPr>
                <a:defRPr/>
              </a:pPr>
              <a:t>2018/5/22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163BB21-C440-44A0-B675-D8F4889444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F99A77-A6F5-4828-BA96-8B8003D660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025850-C233-4C29-8415-C49B5004CE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1C0D7E4-12D8-4350-BBB0-FF5FFC7C2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042263-AD4D-417F-AAD4-834A8632DB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F68805-B9EE-4296-9B90-E31BA3962B79}" type="datetimeFigureOut">
              <a:rPr lang="zh-CN" altLang="en-US"/>
              <a:pPr>
                <a:defRPr/>
              </a:pPr>
              <a:t>2018/5/22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4298A6FD-D6B2-4F11-ACB3-D5CC2E5B39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D424DA63-F772-47E6-AA61-836CB831A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F68C8-B4B8-4DA6-BD4B-879E8464DB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64F31B-65F9-4290-A55C-0449DBF63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B385A4-7AD3-4916-B7B3-F1F857FB95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 has crucial influence on the climate and weather over East Asia and around the whole world due to both the thermodynamic and dynamic effects induced by the high terrains</a:t>
            </a:r>
            <a:endParaRPr lang="en-US" altLang="zh-CN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B385A4-7AD3-4916-B7B3-F1F857FB9573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58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B385A4-7AD3-4916-B7B3-F1F857FB9573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78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64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C7FF73-FC5B-4E03-8D55-A8B09B2E4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56E222-E781-4594-BC7C-F2CEFB99725B}" type="datetimeFigureOut">
              <a:rPr lang="zh-CN" altLang="en-US"/>
              <a:pPr>
                <a:defRPr/>
              </a:pPr>
              <a:t>2018/5/22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572FED5-310C-4DE3-9DC1-6E33695A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8B9A87-CF1B-4CB2-9878-126CE45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0887960-A89A-4499-9719-DF3B4E864E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83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C7FF73-FC5B-4E03-8D55-A8B09B2E4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56E222-E781-4594-BC7C-F2CEFB99725B}" type="datetimeFigureOut">
              <a:rPr lang="zh-CN" altLang="en-US"/>
              <a:pPr>
                <a:defRPr/>
              </a:pPr>
              <a:t>2018/5/22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572FED5-310C-4DE3-9DC1-6E33695A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8B9A87-CF1B-4CB2-9878-126CE45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0887960-A89A-4499-9719-DF3B4E864E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1">
            <a:extLst>
              <a:ext uri="{FF2B5EF4-FFF2-40B4-BE49-F238E27FC236}">
                <a16:creationId xmlns:a16="http://schemas.microsoft.com/office/drawing/2014/main" id="{531A0386-17F5-49D7-946A-FFA04A53B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solidFill>
            <a:srgbClr val="00B0F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Rectangle 17">
            <a:extLst>
              <a:ext uri="{FF2B5EF4-FFF2-40B4-BE49-F238E27FC236}">
                <a16:creationId xmlns:a16="http://schemas.microsoft.com/office/drawing/2014/main" id="{862876A7-9AC4-4D94-B119-03744401D9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1282FE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zh-CN" altLang="en-US">
              <a:solidFill>
                <a:srgbClr val="080808"/>
              </a:solidFill>
              <a:ea typeface="宋体" panose="02010600030101010101" pitchFamily="2" charset="-122"/>
            </a:endParaRPr>
          </a:p>
        </p:txBody>
      </p:sp>
      <p:pic>
        <p:nvPicPr>
          <p:cNvPr id="1028" name="图片 1">
            <a:extLst>
              <a:ext uri="{FF2B5EF4-FFF2-40B4-BE49-F238E27FC236}">
                <a16:creationId xmlns:a16="http://schemas.microsoft.com/office/drawing/2014/main" id="{E6185C8E-CC6D-4C3C-93B1-A0EAF21B8B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5811838"/>
            <a:ext cx="104298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7F37A049-603E-4F45-8433-B02599E201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504" y="1556792"/>
            <a:ext cx="8856984" cy="4176464"/>
            <a:chOff x="664" y="1951"/>
            <a:chExt cx="4308" cy="212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ABA9E8F-FE52-42CA-A131-B6269D92885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3155512D-061D-4C51-94B7-A2D72520130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1BFFC9E9-B1F3-4320-9327-54968C6BF0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87E18EE2-649B-4033-832B-8C585256401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89280837-DB1B-43A1-A1E7-5A9459C2621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417F905D-42A9-48AD-BC60-4BB8BF4C527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58FA0105-1C28-4CC1-81DD-C137A753540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B7C82DB1-397C-4819-8592-F28F2E7D6F6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E7207ACC-5709-4B0D-BE2D-212CE599716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CE203AE4-EAB2-4B52-98ED-DD6E093FE19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50DEBE8D-D1A2-4DB2-8F5B-6C43D55B7B0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F2DE645-80A0-4827-A2C9-003C0E8A6BE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DB603182-E012-49FE-8C0F-5BB1CDF3417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030EA786-69CA-414D-82F8-DE58FEC3589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BF0F3C1F-87AE-49BD-AA32-51B75F4B94F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3C5208BA-32D3-42FB-B6D8-E5EEC042518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A1268C6-6035-450D-B387-B593EF0D1F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D5853F0-655C-4D81-8A6E-37B4655C1FC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B6BF8C68-F2F7-481E-BB30-A15AC2D518A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F2736018-DDB0-41A5-9F74-4460C5ACFAE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BB7DE28-A02F-4FF7-A7CA-8856628FD54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6A0696D2-2244-4BF5-9FB4-2319DDBDF7F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DC3A31D1-5DB4-4363-81A8-0CC89ABF332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6731735E-FBDF-4713-8EBC-9432ABE4396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8895F1BF-47FC-4D17-9FFF-EB126B19FB5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8105D286-4EBA-478B-8709-6B28FDB2B62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5FD54E0A-0281-4C64-9902-651DB4C3972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34A78782-10D7-47B6-8AE6-2CB56EEB6ED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8D5BB7A1-2441-49E5-AAD9-01A87853B22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75076F8C-1923-42F0-A15B-59EF36BEC7F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48CE4FEA-7940-4B3C-91D0-B3F68AE127C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E1029934-25C3-4C22-8B82-538AFBA5D77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89C841F9-1836-4B98-88DA-0DC9811AE20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4D5805F3-1220-4A05-A8CE-FCE7A79EADE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09C70A6A-7D08-4C01-B89E-ED0F14D03D2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96F7CBCD-A59B-4263-8AB7-3B0FB8C00D9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06D01A81-CFE4-47FA-AC57-21D85E7A5DB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82D1356F-C7B6-4EFD-BB03-C1689CDEE11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D9760813-E487-4AD8-8B68-58228BE8295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B2B8AF99-9D9D-4247-BD6D-F97BC6036B1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01756286-FC15-4FE0-B9A6-99FDD2EAF4C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5" name="Freeform 57">
              <a:extLst>
                <a:ext uri="{FF2B5EF4-FFF2-40B4-BE49-F238E27FC236}">
                  <a16:creationId xmlns:a16="http://schemas.microsoft.com/office/drawing/2014/main" id="{0F5D2600-AA84-4192-91AF-432EB728201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6" name="Freeform 58">
              <a:extLst>
                <a:ext uri="{FF2B5EF4-FFF2-40B4-BE49-F238E27FC236}">
                  <a16:creationId xmlns:a16="http://schemas.microsoft.com/office/drawing/2014/main" id="{229ABBAC-53C4-4525-978B-7E6779DC899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369A3618-D428-40B7-8A37-9841A6B3F46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0B1BB8C7-3E4C-4F09-B59F-70F50A65FF4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62F3A667-79A8-4BF1-B4D1-F96CD2C26D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C2E54CC9-8EA9-49DF-91B8-194E83CEB6F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0399185B-69CB-4913-AEE7-42B80D9CFBB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4BB8FB4E-8611-4D34-8DCC-FEDAC4D684F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A9463512-E050-4053-A154-C2C3FC48489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3B516AB2-B929-44A1-AB84-14FD4020ED0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D8977B32-5CE4-4220-97E7-BA693167438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6" name="Freeform 68">
              <a:extLst>
                <a:ext uri="{FF2B5EF4-FFF2-40B4-BE49-F238E27FC236}">
                  <a16:creationId xmlns:a16="http://schemas.microsoft.com/office/drawing/2014/main" id="{45301F5F-85D4-4826-980E-111F96A431E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7" name="Freeform 69">
              <a:extLst>
                <a:ext uri="{FF2B5EF4-FFF2-40B4-BE49-F238E27FC236}">
                  <a16:creationId xmlns:a16="http://schemas.microsoft.com/office/drawing/2014/main" id="{145DE9FB-A488-4808-92CC-DB29DD0FB4C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3AC46625-BACE-48C7-B16A-E06F796334F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1292FAE5-972B-4962-8607-11C82EAAE28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826F4F34-953F-4C85-9B17-A3CF1494312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1" name="Freeform 73">
              <a:extLst>
                <a:ext uri="{FF2B5EF4-FFF2-40B4-BE49-F238E27FC236}">
                  <a16:creationId xmlns:a16="http://schemas.microsoft.com/office/drawing/2014/main" id="{82F2E157-C865-4381-B857-DFB34ED5DCE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CD82D56E-D700-4A68-B2AA-DA8ABB40506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3" name="Freeform 75">
              <a:extLst>
                <a:ext uri="{FF2B5EF4-FFF2-40B4-BE49-F238E27FC236}">
                  <a16:creationId xmlns:a16="http://schemas.microsoft.com/office/drawing/2014/main" id="{49900995-5A5C-4D56-AA79-60830AD62A3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4" name="Freeform 76">
              <a:extLst>
                <a:ext uri="{FF2B5EF4-FFF2-40B4-BE49-F238E27FC236}">
                  <a16:creationId xmlns:a16="http://schemas.microsoft.com/office/drawing/2014/main" id="{A0C9F9FC-E654-4F46-8CCA-3D794643B7E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5" name="Freeform 77">
              <a:extLst>
                <a:ext uri="{FF2B5EF4-FFF2-40B4-BE49-F238E27FC236}">
                  <a16:creationId xmlns:a16="http://schemas.microsoft.com/office/drawing/2014/main" id="{285C9582-3C55-4D57-BD51-01FF82CF621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6" name="Freeform 78">
              <a:extLst>
                <a:ext uri="{FF2B5EF4-FFF2-40B4-BE49-F238E27FC236}">
                  <a16:creationId xmlns:a16="http://schemas.microsoft.com/office/drawing/2014/main" id="{47EFC356-6407-4A96-8335-75A590DC5BF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7" name="Freeform 79">
              <a:extLst>
                <a:ext uri="{FF2B5EF4-FFF2-40B4-BE49-F238E27FC236}">
                  <a16:creationId xmlns:a16="http://schemas.microsoft.com/office/drawing/2014/main" id="{E7863089-1001-4CCB-913F-A1C031A9132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8" name="Freeform 80">
              <a:extLst>
                <a:ext uri="{FF2B5EF4-FFF2-40B4-BE49-F238E27FC236}">
                  <a16:creationId xmlns:a16="http://schemas.microsoft.com/office/drawing/2014/main" id="{4FC1B750-C1E5-4BC1-97F1-BF355BD3D2D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9" name="Freeform 81">
              <a:extLst>
                <a:ext uri="{FF2B5EF4-FFF2-40B4-BE49-F238E27FC236}">
                  <a16:creationId xmlns:a16="http://schemas.microsoft.com/office/drawing/2014/main" id="{854BF1CA-F824-4949-8AB0-A970FE4317E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0" name="Freeform 82">
              <a:extLst>
                <a:ext uri="{FF2B5EF4-FFF2-40B4-BE49-F238E27FC236}">
                  <a16:creationId xmlns:a16="http://schemas.microsoft.com/office/drawing/2014/main" id="{8BA3AC94-F23E-49DF-997A-346E8CDE35F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1" name="Freeform 83">
              <a:extLst>
                <a:ext uri="{FF2B5EF4-FFF2-40B4-BE49-F238E27FC236}">
                  <a16:creationId xmlns:a16="http://schemas.microsoft.com/office/drawing/2014/main" id="{6BF63AD0-A405-4EA1-9A48-6BBFF9A4F4F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2" name="Freeform 84">
              <a:extLst>
                <a:ext uri="{FF2B5EF4-FFF2-40B4-BE49-F238E27FC236}">
                  <a16:creationId xmlns:a16="http://schemas.microsoft.com/office/drawing/2014/main" id="{39D820FB-57C1-4D08-B3D7-6F6C878631A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3" name="Freeform 85">
              <a:extLst>
                <a:ext uri="{FF2B5EF4-FFF2-40B4-BE49-F238E27FC236}">
                  <a16:creationId xmlns:a16="http://schemas.microsoft.com/office/drawing/2014/main" id="{146DE9E1-A623-4660-909D-0C99352812A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4" name="Freeform 86">
              <a:extLst>
                <a:ext uri="{FF2B5EF4-FFF2-40B4-BE49-F238E27FC236}">
                  <a16:creationId xmlns:a16="http://schemas.microsoft.com/office/drawing/2014/main" id="{39DBAA50-6F4F-48A3-9474-222302999EB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5" name="Freeform 87">
              <a:extLst>
                <a:ext uri="{FF2B5EF4-FFF2-40B4-BE49-F238E27FC236}">
                  <a16:creationId xmlns:a16="http://schemas.microsoft.com/office/drawing/2014/main" id="{B8637DD4-8BB9-4758-A844-41DBE0AAA24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6" name="Freeform 88">
              <a:extLst>
                <a:ext uri="{FF2B5EF4-FFF2-40B4-BE49-F238E27FC236}">
                  <a16:creationId xmlns:a16="http://schemas.microsoft.com/office/drawing/2014/main" id="{C191A64A-C2FB-450A-B395-73DCE1CCDCC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7" name="Freeform 89">
              <a:extLst>
                <a:ext uri="{FF2B5EF4-FFF2-40B4-BE49-F238E27FC236}">
                  <a16:creationId xmlns:a16="http://schemas.microsoft.com/office/drawing/2014/main" id="{FCD56A23-C4AC-4906-8BF0-890CB995B38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8" name="Freeform 90">
              <a:extLst>
                <a:ext uri="{FF2B5EF4-FFF2-40B4-BE49-F238E27FC236}">
                  <a16:creationId xmlns:a16="http://schemas.microsoft.com/office/drawing/2014/main" id="{35664157-B6A3-47F1-86C7-710D26EF158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9" name="Freeform 91">
              <a:extLst>
                <a:ext uri="{FF2B5EF4-FFF2-40B4-BE49-F238E27FC236}">
                  <a16:creationId xmlns:a16="http://schemas.microsoft.com/office/drawing/2014/main" id="{0C639E22-4C40-4003-ABEA-C3EC4027ED8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0" name="Freeform 92">
              <a:extLst>
                <a:ext uri="{FF2B5EF4-FFF2-40B4-BE49-F238E27FC236}">
                  <a16:creationId xmlns:a16="http://schemas.microsoft.com/office/drawing/2014/main" id="{A74A5745-4E97-4C50-8329-5BA4558EFC1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1" name="Freeform 93">
              <a:extLst>
                <a:ext uri="{FF2B5EF4-FFF2-40B4-BE49-F238E27FC236}">
                  <a16:creationId xmlns:a16="http://schemas.microsoft.com/office/drawing/2014/main" id="{E6CE2824-AD7E-400C-AD95-3ABF07725F4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2" name="Freeform 94">
              <a:extLst>
                <a:ext uri="{FF2B5EF4-FFF2-40B4-BE49-F238E27FC236}">
                  <a16:creationId xmlns:a16="http://schemas.microsoft.com/office/drawing/2014/main" id="{D724A676-F782-45B6-9AFD-1D53D3E23E6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3" name="Freeform 95">
              <a:extLst>
                <a:ext uri="{FF2B5EF4-FFF2-40B4-BE49-F238E27FC236}">
                  <a16:creationId xmlns:a16="http://schemas.microsoft.com/office/drawing/2014/main" id="{F56B5236-1555-408F-BA36-40B60A15D92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4" name="Freeform 96">
              <a:extLst>
                <a:ext uri="{FF2B5EF4-FFF2-40B4-BE49-F238E27FC236}">
                  <a16:creationId xmlns:a16="http://schemas.microsoft.com/office/drawing/2014/main" id="{E00070E8-58AE-4D15-87E4-1F7BB7EC2A6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5" name="Freeform 97">
              <a:extLst>
                <a:ext uri="{FF2B5EF4-FFF2-40B4-BE49-F238E27FC236}">
                  <a16:creationId xmlns:a16="http://schemas.microsoft.com/office/drawing/2014/main" id="{546E76A6-4887-46DB-BC5D-BBE52360E7B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6" name="Freeform 98">
              <a:extLst>
                <a:ext uri="{FF2B5EF4-FFF2-40B4-BE49-F238E27FC236}">
                  <a16:creationId xmlns:a16="http://schemas.microsoft.com/office/drawing/2014/main" id="{51AC3B83-FD1C-413A-A2A6-A9B127EABBD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7" name="Freeform 99">
              <a:extLst>
                <a:ext uri="{FF2B5EF4-FFF2-40B4-BE49-F238E27FC236}">
                  <a16:creationId xmlns:a16="http://schemas.microsoft.com/office/drawing/2014/main" id="{631E20D4-7D5B-40FF-8231-422FE987E95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8" name="Freeform 100">
              <a:extLst>
                <a:ext uri="{FF2B5EF4-FFF2-40B4-BE49-F238E27FC236}">
                  <a16:creationId xmlns:a16="http://schemas.microsoft.com/office/drawing/2014/main" id="{D3BB033E-6CA2-486D-A7CD-776BFC51F5F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9" name="Freeform 101">
              <a:extLst>
                <a:ext uri="{FF2B5EF4-FFF2-40B4-BE49-F238E27FC236}">
                  <a16:creationId xmlns:a16="http://schemas.microsoft.com/office/drawing/2014/main" id="{EE7FB2EE-1AC3-4D2C-BAC4-C444CE52DC6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0" name="Freeform 102">
              <a:extLst>
                <a:ext uri="{FF2B5EF4-FFF2-40B4-BE49-F238E27FC236}">
                  <a16:creationId xmlns:a16="http://schemas.microsoft.com/office/drawing/2014/main" id="{C464EB5D-6BAD-4669-9B48-B9929D49646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1" name="Freeform 103">
              <a:extLst>
                <a:ext uri="{FF2B5EF4-FFF2-40B4-BE49-F238E27FC236}">
                  <a16:creationId xmlns:a16="http://schemas.microsoft.com/office/drawing/2014/main" id="{BFD4908C-EAF1-47F7-B061-75412318CC4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2" name="Freeform 104">
              <a:extLst>
                <a:ext uri="{FF2B5EF4-FFF2-40B4-BE49-F238E27FC236}">
                  <a16:creationId xmlns:a16="http://schemas.microsoft.com/office/drawing/2014/main" id="{0B4927FE-365C-4C6D-BED0-37735072D90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3" name="Freeform 105">
              <a:extLst>
                <a:ext uri="{FF2B5EF4-FFF2-40B4-BE49-F238E27FC236}">
                  <a16:creationId xmlns:a16="http://schemas.microsoft.com/office/drawing/2014/main" id="{F321A8F8-AFD0-476B-8B04-2003715770D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4" name="Freeform 106">
              <a:extLst>
                <a:ext uri="{FF2B5EF4-FFF2-40B4-BE49-F238E27FC236}">
                  <a16:creationId xmlns:a16="http://schemas.microsoft.com/office/drawing/2014/main" id="{C87C29FE-F1C1-4D0B-AD9A-3CB528303B3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5" name="Freeform 107">
              <a:extLst>
                <a:ext uri="{FF2B5EF4-FFF2-40B4-BE49-F238E27FC236}">
                  <a16:creationId xmlns:a16="http://schemas.microsoft.com/office/drawing/2014/main" id="{1C1FDF93-88BD-41F6-B866-B801E445EA8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6" name="Freeform 108">
              <a:extLst>
                <a:ext uri="{FF2B5EF4-FFF2-40B4-BE49-F238E27FC236}">
                  <a16:creationId xmlns:a16="http://schemas.microsoft.com/office/drawing/2014/main" id="{2A228C00-2F13-48F3-BA62-8BCBE0F81FD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7" name="Freeform 109">
              <a:extLst>
                <a:ext uri="{FF2B5EF4-FFF2-40B4-BE49-F238E27FC236}">
                  <a16:creationId xmlns:a16="http://schemas.microsoft.com/office/drawing/2014/main" id="{1D78F2D1-161B-4EE4-B2FC-D42C572A77E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8" name="Freeform 110">
              <a:extLst>
                <a:ext uri="{FF2B5EF4-FFF2-40B4-BE49-F238E27FC236}">
                  <a16:creationId xmlns:a16="http://schemas.microsoft.com/office/drawing/2014/main" id="{F2C8B447-F2A5-464A-AB2F-7BA653992F4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9" name="Freeform 111">
              <a:extLst>
                <a:ext uri="{FF2B5EF4-FFF2-40B4-BE49-F238E27FC236}">
                  <a16:creationId xmlns:a16="http://schemas.microsoft.com/office/drawing/2014/main" id="{3808F411-3E9A-41F8-B4B2-E249427B9BD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0" name="Freeform 112">
              <a:extLst>
                <a:ext uri="{FF2B5EF4-FFF2-40B4-BE49-F238E27FC236}">
                  <a16:creationId xmlns:a16="http://schemas.microsoft.com/office/drawing/2014/main" id="{C3FFA90D-54AE-4F69-8D7E-0E2D4116610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1" name="Freeform 113">
              <a:extLst>
                <a:ext uri="{FF2B5EF4-FFF2-40B4-BE49-F238E27FC236}">
                  <a16:creationId xmlns:a16="http://schemas.microsoft.com/office/drawing/2014/main" id="{78467D6F-F550-44D4-AF06-AE6769D25FD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2" name="Freeform 114">
              <a:extLst>
                <a:ext uri="{FF2B5EF4-FFF2-40B4-BE49-F238E27FC236}">
                  <a16:creationId xmlns:a16="http://schemas.microsoft.com/office/drawing/2014/main" id="{79A30060-EA2F-401F-BDBA-EDAAB9AE851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3" name="Freeform 115">
              <a:extLst>
                <a:ext uri="{FF2B5EF4-FFF2-40B4-BE49-F238E27FC236}">
                  <a16:creationId xmlns:a16="http://schemas.microsoft.com/office/drawing/2014/main" id="{C835E304-C36A-46A2-9724-33038FA8A6D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4" name="Freeform 116">
              <a:extLst>
                <a:ext uri="{FF2B5EF4-FFF2-40B4-BE49-F238E27FC236}">
                  <a16:creationId xmlns:a16="http://schemas.microsoft.com/office/drawing/2014/main" id="{78D0D90D-BE97-44B7-95E3-07BFCF8C1D6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5" name="Freeform 117">
              <a:extLst>
                <a:ext uri="{FF2B5EF4-FFF2-40B4-BE49-F238E27FC236}">
                  <a16:creationId xmlns:a16="http://schemas.microsoft.com/office/drawing/2014/main" id="{3B626F5E-DBC1-497A-9901-12ED25F95D9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6" name="Freeform 118">
              <a:extLst>
                <a:ext uri="{FF2B5EF4-FFF2-40B4-BE49-F238E27FC236}">
                  <a16:creationId xmlns:a16="http://schemas.microsoft.com/office/drawing/2014/main" id="{8F4974D2-5862-4C44-9936-F3829FD72BE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7" name="Freeform 119">
              <a:extLst>
                <a:ext uri="{FF2B5EF4-FFF2-40B4-BE49-F238E27FC236}">
                  <a16:creationId xmlns:a16="http://schemas.microsoft.com/office/drawing/2014/main" id="{5EEE1163-E7CA-43FA-B989-EEA53ADD5AC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8" name="Freeform 120">
              <a:extLst>
                <a:ext uri="{FF2B5EF4-FFF2-40B4-BE49-F238E27FC236}">
                  <a16:creationId xmlns:a16="http://schemas.microsoft.com/office/drawing/2014/main" id="{344060BE-3AC4-4891-878F-17839073118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9" name="Freeform 121">
              <a:extLst>
                <a:ext uri="{FF2B5EF4-FFF2-40B4-BE49-F238E27FC236}">
                  <a16:creationId xmlns:a16="http://schemas.microsoft.com/office/drawing/2014/main" id="{EFC459E2-F8C1-4E81-B2B7-AF6250048CD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20" name="Freeform 122">
              <a:extLst>
                <a:ext uri="{FF2B5EF4-FFF2-40B4-BE49-F238E27FC236}">
                  <a16:creationId xmlns:a16="http://schemas.microsoft.com/office/drawing/2014/main" id="{4576E22E-7521-4AC9-83B4-4ABC506ADC9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21" name="Freeform 123">
              <a:extLst>
                <a:ext uri="{FF2B5EF4-FFF2-40B4-BE49-F238E27FC236}">
                  <a16:creationId xmlns:a16="http://schemas.microsoft.com/office/drawing/2014/main" id="{F5D5D81B-039E-4D31-ACF5-847F730DBB2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</p:grpSp>
      <p:pic>
        <p:nvPicPr>
          <p:cNvPr id="1030" name="图片 4">
            <a:extLst>
              <a:ext uri="{FF2B5EF4-FFF2-40B4-BE49-F238E27FC236}">
                <a16:creationId xmlns:a16="http://schemas.microsoft.com/office/drawing/2014/main" id="{4070D46D-C5D2-4706-8470-6313CE889C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19760" r="8722" b="16718"/>
          <a:stretch>
            <a:fillRect/>
          </a:stretch>
        </p:blipFill>
        <p:spPr bwMode="auto">
          <a:xfrm>
            <a:off x="4763" y="6284913"/>
            <a:ext cx="16700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v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B635DF2D-CBF6-4CBF-829B-356F1D3FC89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1282FE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  <p:pic>
        <p:nvPicPr>
          <p:cNvPr id="2051" name="Picture 19" descr="1">
            <a:extLst>
              <a:ext uri="{FF2B5EF4-FFF2-40B4-BE49-F238E27FC236}">
                <a16:creationId xmlns:a16="http://schemas.microsoft.com/office/drawing/2014/main" id="{0A2C09C7-35CD-4B39-A1D7-90DD51CA5B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solidFill>
            <a:srgbClr val="00B0F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1">
            <a:extLst>
              <a:ext uri="{FF2B5EF4-FFF2-40B4-BE49-F238E27FC236}">
                <a16:creationId xmlns:a16="http://schemas.microsoft.com/office/drawing/2014/main" id="{98DD2782-3FAA-4144-B964-39EAA8C2F0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5811838"/>
            <a:ext cx="104298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123">
            <a:extLst>
              <a:ext uri="{FF2B5EF4-FFF2-40B4-BE49-F238E27FC236}">
                <a16:creationId xmlns:a16="http://schemas.microsoft.com/office/drawing/2014/main" id="{59AC103C-78D5-4033-BF25-46B6873C7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19760" r="8722" b="16718"/>
          <a:stretch>
            <a:fillRect/>
          </a:stretch>
        </p:blipFill>
        <p:spPr bwMode="auto">
          <a:xfrm>
            <a:off x="4763" y="6284913"/>
            <a:ext cx="16700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5">
            <a:extLst>
              <a:ext uri="{FF2B5EF4-FFF2-40B4-BE49-F238E27FC236}">
                <a16:creationId xmlns:a16="http://schemas.microsoft.com/office/drawing/2014/main" id="{7F0BF021-C665-41C8-990A-F59153EB4E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504" y="1556792"/>
            <a:ext cx="8856984" cy="4176464"/>
            <a:chOff x="664" y="1951"/>
            <a:chExt cx="4308" cy="2120"/>
          </a:xfrm>
          <a:solidFill>
            <a:srgbClr val="4AB1E4">
              <a:lumMod val="20000"/>
              <a:lumOff val="80000"/>
            </a:srgbClr>
          </a:solidFill>
        </p:grpSpPr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836DA002-2306-4684-A70C-F85E3BD3373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27" name="Freeform 17">
              <a:extLst>
                <a:ext uri="{FF2B5EF4-FFF2-40B4-BE49-F238E27FC236}">
                  <a16:creationId xmlns:a16="http://schemas.microsoft.com/office/drawing/2014/main" id="{59FDD86A-DB9C-426E-97F5-6583515E1A5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id="{9EAAA501-DB99-4E71-97CD-5012CB10353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29" name="Freeform 19">
              <a:extLst>
                <a:ext uri="{FF2B5EF4-FFF2-40B4-BE49-F238E27FC236}">
                  <a16:creationId xmlns:a16="http://schemas.microsoft.com/office/drawing/2014/main" id="{BC09442D-8987-4127-836D-445FB40A68D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0" name="Freeform 20">
              <a:extLst>
                <a:ext uri="{FF2B5EF4-FFF2-40B4-BE49-F238E27FC236}">
                  <a16:creationId xmlns:a16="http://schemas.microsoft.com/office/drawing/2014/main" id="{1F13CC83-3C9B-45A1-841F-01AC81A404A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1" name="Freeform 21">
              <a:extLst>
                <a:ext uri="{FF2B5EF4-FFF2-40B4-BE49-F238E27FC236}">
                  <a16:creationId xmlns:a16="http://schemas.microsoft.com/office/drawing/2014/main" id="{EE914693-D9D4-4275-A198-A482354CD67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3" name="Freeform 22">
              <a:extLst>
                <a:ext uri="{FF2B5EF4-FFF2-40B4-BE49-F238E27FC236}">
                  <a16:creationId xmlns:a16="http://schemas.microsoft.com/office/drawing/2014/main" id="{257DD796-33B7-4539-9694-731A137E245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4" name="Freeform 23">
              <a:extLst>
                <a:ext uri="{FF2B5EF4-FFF2-40B4-BE49-F238E27FC236}">
                  <a16:creationId xmlns:a16="http://schemas.microsoft.com/office/drawing/2014/main" id="{B2BE1AC5-283B-485D-AA7F-2E715508F73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5" name="Freeform 24">
              <a:extLst>
                <a:ext uri="{FF2B5EF4-FFF2-40B4-BE49-F238E27FC236}">
                  <a16:creationId xmlns:a16="http://schemas.microsoft.com/office/drawing/2014/main" id="{2BFD082C-A48A-4161-AB83-6E167964E96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6" name="Freeform 25">
              <a:extLst>
                <a:ext uri="{FF2B5EF4-FFF2-40B4-BE49-F238E27FC236}">
                  <a16:creationId xmlns:a16="http://schemas.microsoft.com/office/drawing/2014/main" id="{262F2E40-EF42-4AE5-A871-244D4C4A474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7" name="Freeform 26">
              <a:extLst>
                <a:ext uri="{FF2B5EF4-FFF2-40B4-BE49-F238E27FC236}">
                  <a16:creationId xmlns:a16="http://schemas.microsoft.com/office/drawing/2014/main" id="{8FD7526C-D9D3-4C47-9A8D-D096FB382A6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8" name="Freeform 27">
              <a:extLst>
                <a:ext uri="{FF2B5EF4-FFF2-40B4-BE49-F238E27FC236}">
                  <a16:creationId xmlns:a16="http://schemas.microsoft.com/office/drawing/2014/main" id="{3BFC1329-9C0B-40C0-BB4F-F172B24923A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9" name="Freeform 28">
              <a:extLst>
                <a:ext uri="{FF2B5EF4-FFF2-40B4-BE49-F238E27FC236}">
                  <a16:creationId xmlns:a16="http://schemas.microsoft.com/office/drawing/2014/main" id="{969EBBF6-C8A8-4160-B669-3DC8645B88E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0" name="Freeform 29">
              <a:extLst>
                <a:ext uri="{FF2B5EF4-FFF2-40B4-BE49-F238E27FC236}">
                  <a16:creationId xmlns:a16="http://schemas.microsoft.com/office/drawing/2014/main" id="{692F0E17-B502-4CDE-944A-B31ACBD8C9E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1" name="Freeform 30">
              <a:extLst>
                <a:ext uri="{FF2B5EF4-FFF2-40B4-BE49-F238E27FC236}">
                  <a16:creationId xmlns:a16="http://schemas.microsoft.com/office/drawing/2014/main" id="{9AA427F0-BECE-485B-BFD9-152F2BBEAA0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2" name="Freeform 31">
              <a:extLst>
                <a:ext uri="{FF2B5EF4-FFF2-40B4-BE49-F238E27FC236}">
                  <a16:creationId xmlns:a16="http://schemas.microsoft.com/office/drawing/2014/main" id="{38842A85-EA64-4FBA-8125-A71598BCEDE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3" name="Freeform 32">
              <a:extLst>
                <a:ext uri="{FF2B5EF4-FFF2-40B4-BE49-F238E27FC236}">
                  <a16:creationId xmlns:a16="http://schemas.microsoft.com/office/drawing/2014/main" id="{1AE15805-4E4F-4E83-A52C-16A212747A7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4" name="Freeform 33">
              <a:extLst>
                <a:ext uri="{FF2B5EF4-FFF2-40B4-BE49-F238E27FC236}">
                  <a16:creationId xmlns:a16="http://schemas.microsoft.com/office/drawing/2014/main" id="{18F04B98-70D7-4CCF-A95E-B0686EE8DD2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5" name="Freeform 34">
              <a:extLst>
                <a:ext uri="{FF2B5EF4-FFF2-40B4-BE49-F238E27FC236}">
                  <a16:creationId xmlns:a16="http://schemas.microsoft.com/office/drawing/2014/main" id="{DCFD69DF-58B2-4B3D-9C52-F8A1287AA46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6" name="Freeform 35">
              <a:extLst>
                <a:ext uri="{FF2B5EF4-FFF2-40B4-BE49-F238E27FC236}">
                  <a16:creationId xmlns:a16="http://schemas.microsoft.com/office/drawing/2014/main" id="{A0746139-3BBB-4043-9613-2A350B87977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7" name="Freeform 36">
              <a:extLst>
                <a:ext uri="{FF2B5EF4-FFF2-40B4-BE49-F238E27FC236}">
                  <a16:creationId xmlns:a16="http://schemas.microsoft.com/office/drawing/2014/main" id="{A518A2E2-08D7-4D92-9B84-89AB252C81E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8" name="Freeform 37">
              <a:extLst>
                <a:ext uri="{FF2B5EF4-FFF2-40B4-BE49-F238E27FC236}">
                  <a16:creationId xmlns:a16="http://schemas.microsoft.com/office/drawing/2014/main" id="{B774D241-4204-4C5F-A66C-15EC7BD0E12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9" name="Freeform 38">
              <a:extLst>
                <a:ext uri="{FF2B5EF4-FFF2-40B4-BE49-F238E27FC236}">
                  <a16:creationId xmlns:a16="http://schemas.microsoft.com/office/drawing/2014/main" id="{94575B71-4556-4FE7-9D0E-006BDB4EAE2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0" name="Freeform 39">
              <a:extLst>
                <a:ext uri="{FF2B5EF4-FFF2-40B4-BE49-F238E27FC236}">
                  <a16:creationId xmlns:a16="http://schemas.microsoft.com/office/drawing/2014/main" id="{BCB42075-B55A-4113-A3B8-FEE44C4FBA9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1" name="Freeform 40">
              <a:extLst>
                <a:ext uri="{FF2B5EF4-FFF2-40B4-BE49-F238E27FC236}">
                  <a16:creationId xmlns:a16="http://schemas.microsoft.com/office/drawing/2014/main" id="{972D0275-CEA4-4D4F-AFEE-1EAA637F0C6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2" name="Freeform 41">
              <a:extLst>
                <a:ext uri="{FF2B5EF4-FFF2-40B4-BE49-F238E27FC236}">
                  <a16:creationId xmlns:a16="http://schemas.microsoft.com/office/drawing/2014/main" id="{037B8E37-A798-49F9-9A70-189322124FD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3" name="Freeform 42">
              <a:extLst>
                <a:ext uri="{FF2B5EF4-FFF2-40B4-BE49-F238E27FC236}">
                  <a16:creationId xmlns:a16="http://schemas.microsoft.com/office/drawing/2014/main" id="{A5BDD63C-1D6D-4E11-BCF8-97EEDDFB553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4" name="Freeform 43">
              <a:extLst>
                <a:ext uri="{FF2B5EF4-FFF2-40B4-BE49-F238E27FC236}">
                  <a16:creationId xmlns:a16="http://schemas.microsoft.com/office/drawing/2014/main" id="{78B4C243-BEDE-4C52-9220-A5505EA2376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5" name="Freeform 44">
              <a:extLst>
                <a:ext uri="{FF2B5EF4-FFF2-40B4-BE49-F238E27FC236}">
                  <a16:creationId xmlns:a16="http://schemas.microsoft.com/office/drawing/2014/main" id="{DBBC5CDC-DC7A-48FD-85F4-0675C2EFF48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6" name="Freeform 45">
              <a:extLst>
                <a:ext uri="{FF2B5EF4-FFF2-40B4-BE49-F238E27FC236}">
                  <a16:creationId xmlns:a16="http://schemas.microsoft.com/office/drawing/2014/main" id="{090B3DC8-948F-4B31-959C-B744CA08B8A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7" name="Freeform 46">
              <a:extLst>
                <a:ext uri="{FF2B5EF4-FFF2-40B4-BE49-F238E27FC236}">
                  <a16:creationId xmlns:a16="http://schemas.microsoft.com/office/drawing/2014/main" id="{98F727E5-C808-40A3-9A47-AE028AB0D51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8" name="Freeform 47">
              <a:extLst>
                <a:ext uri="{FF2B5EF4-FFF2-40B4-BE49-F238E27FC236}">
                  <a16:creationId xmlns:a16="http://schemas.microsoft.com/office/drawing/2014/main" id="{C06D57A8-853A-4DA3-96C0-E3ECA1DF8F7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9" name="Freeform 48">
              <a:extLst>
                <a:ext uri="{FF2B5EF4-FFF2-40B4-BE49-F238E27FC236}">
                  <a16:creationId xmlns:a16="http://schemas.microsoft.com/office/drawing/2014/main" id="{AE60301C-2211-420A-9815-8262DF7EBA6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0" name="Freeform 49">
              <a:extLst>
                <a:ext uri="{FF2B5EF4-FFF2-40B4-BE49-F238E27FC236}">
                  <a16:creationId xmlns:a16="http://schemas.microsoft.com/office/drawing/2014/main" id="{746605EF-D8F3-4712-91EC-15E3D952B05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1" name="Freeform 50">
              <a:extLst>
                <a:ext uri="{FF2B5EF4-FFF2-40B4-BE49-F238E27FC236}">
                  <a16:creationId xmlns:a16="http://schemas.microsoft.com/office/drawing/2014/main" id="{5B216E5C-8145-4844-849B-4D320AA8AE3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2" name="Freeform 51">
              <a:extLst>
                <a:ext uri="{FF2B5EF4-FFF2-40B4-BE49-F238E27FC236}">
                  <a16:creationId xmlns:a16="http://schemas.microsoft.com/office/drawing/2014/main" id="{6459F59E-C66F-41B6-AFA7-49E0A98686F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3" name="Freeform 52">
              <a:extLst>
                <a:ext uri="{FF2B5EF4-FFF2-40B4-BE49-F238E27FC236}">
                  <a16:creationId xmlns:a16="http://schemas.microsoft.com/office/drawing/2014/main" id="{8A86A8E9-038F-4056-9CF3-703B1FE845D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4" name="Freeform 53">
              <a:extLst>
                <a:ext uri="{FF2B5EF4-FFF2-40B4-BE49-F238E27FC236}">
                  <a16:creationId xmlns:a16="http://schemas.microsoft.com/office/drawing/2014/main" id="{F24D03E0-2D11-4FA3-9B2E-6E9BEA122AA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5" name="Freeform 54">
              <a:extLst>
                <a:ext uri="{FF2B5EF4-FFF2-40B4-BE49-F238E27FC236}">
                  <a16:creationId xmlns:a16="http://schemas.microsoft.com/office/drawing/2014/main" id="{B907AB88-2D52-4426-BF63-CE158FD39A8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6" name="Freeform 55">
              <a:extLst>
                <a:ext uri="{FF2B5EF4-FFF2-40B4-BE49-F238E27FC236}">
                  <a16:creationId xmlns:a16="http://schemas.microsoft.com/office/drawing/2014/main" id="{AF73668B-C7FE-4D59-9D86-7AEE08D6F84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7" name="Freeform 56">
              <a:extLst>
                <a:ext uri="{FF2B5EF4-FFF2-40B4-BE49-F238E27FC236}">
                  <a16:creationId xmlns:a16="http://schemas.microsoft.com/office/drawing/2014/main" id="{69D966E4-1899-49F3-97BA-6B95C5AD397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8" name="Freeform 57">
              <a:extLst>
                <a:ext uri="{FF2B5EF4-FFF2-40B4-BE49-F238E27FC236}">
                  <a16:creationId xmlns:a16="http://schemas.microsoft.com/office/drawing/2014/main" id="{A0D8361C-1907-4DB8-A0CE-2720B1A14F2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9" name="Freeform 58">
              <a:extLst>
                <a:ext uri="{FF2B5EF4-FFF2-40B4-BE49-F238E27FC236}">
                  <a16:creationId xmlns:a16="http://schemas.microsoft.com/office/drawing/2014/main" id="{A55D972E-6B28-4F15-A6D2-D0DC741E6C8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0" name="Freeform 59">
              <a:extLst>
                <a:ext uri="{FF2B5EF4-FFF2-40B4-BE49-F238E27FC236}">
                  <a16:creationId xmlns:a16="http://schemas.microsoft.com/office/drawing/2014/main" id="{9F535CCE-CF9F-495F-BC8C-16C8C5F6137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1" name="Freeform 60">
              <a:extLst>
                <a:ext uri="{FF2B5EF4-FFF2-40B4-BE49-F238E27FC236}">
                  <a16:creationId xmlns:a16="http://schemas.microsoft.com/office/drawing/2014/main" id="{9454481F-E7D6-4447-8B56-87CFDAEBC23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2" name="Freeform 61">
              <a:extLst>
                <a:ext uri="{FF2B5EF4-FFF2-40B4-BE49-F238E27FC236}">
                  <a16:creationId xmlns:a16="http://schemas.microsoft.com/office/drawing/2014/main" id="{A8D10450-832F-4935-9A16-41FB2C9F07C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3" name="Freeform 62">
              <a:extLst>
                <a:ext uri="{FF2B5EF4-FFF2-40B4-BE49-F238E27FC236}">
                  <a16:creationId xmlns:a16="http://schemas.microsoft.com/office/drawing/2014/main" id="{0AB9CFB2-D98C-4ECD-94FF-BA3D3E9B361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4" name="Freeform 63">
              <a:extLst>
                <a:ext uri="{FF2B5EF4-FFF2-40B4-BE49-F238E27FC236}">
                  <a16:creationId xmlns:a16="http://schemas.microsoft.com/office/drawing/2014/main" id="{8F089051-D902-451E-8E89-634D59139AB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5" name="Freeform 64">
              <a:extLst>
                <a:ext uri="{FF2B5EF4-FFF2-40B4-BE49-F238E27FC236}">
                  <a16:creationId xmlns:a16="http://schemas.microsoft.com/office/drawing/2014/main" id="{3D324B4F-EBAE-4F16-9F82-9178A035690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6" name="Freeform 65">
              <a:extLst>
                <a:ext uri="{FF2B5EF4-FFF2-40B4-BE49-F238E27FC236}">
                  <a16:creationId xmlns:a16="http://schemas.microsoft.com/office/drawing/2014/main" id="{CD96CE3C-8367-4107-8B75-735E1FFAC51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7" name="Freeform 66">
              <a:extLst>
                <a:ext uri="{FF2B5EF4-FFF2-40B4-BE49-F238E27FC236}">
                  <a16:creationId xmlns:a16="http://schemas.microsoft.com/office/drawing/2014/main" id="{C014A951-3081-4046-A9F4-0F63B8DE173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8" name="Freeform 67">
              <a:extLst>
                <a:ext uri="{FF2B5EF4-FFF2-40B4-BE49-F238E27FC236}">
                  <a16:creationId xmlns:a16="http://schemas.microsoft.com/office/drawing/2014/main" id="{EABD2D17-5DA1-4AF6-A580-4663349A736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9" name="Freeform 68">
              <a:extLst>
                <a:ext uri="{FF2B5EF4-FFF2-40B4-BE49-F238E27FC236}">
                  <a16:creationId xmlns:a16="http://schemas.microsoft.com/office/drawing/2014/main" id="{0995AC92-4E11-49C3-8DD4-E1882C402A3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0" name="Freeform 69">
              <a:extLst>
                <a:ext uri="{FF2B5EF4-FFF2-40B4-BE49-F238E27FC236}">
                  <a16:creationId xmlns:a16="http://schemas.microsoft.com/office/drawing/2014/main" id="{F8E0B706-FFA3-42EC-A50F-20BCC9A805C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1" name="Freeform 70">
              <a:extLst>
                <a:ext uri="{FF2B5EF4-FFF2-40B4-BE49-F238E27FC236}">
                  <a16:creationId xmlns:a16="http://schemas.microsoft.com/office/drawing/2014/main" id="{D8795B64-AA1A-4EC1-903A-69350AE8839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2" name="Freeform 71">
              <a:extLst>
                <a:ext uri="{FF2B5EF4-FFF2-40B4-BE49-F238E27FC236}">
                  <a16:creationId xmlns:a16="http://schemas.microsoft.com/office/drawing/2014/main" id="{2C03646E-9080-4EB1-9BC6-2464BF1E40D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3" name="Freeform 72">
              <a:extLst>
                <a:ext uri="{FF2B5EF4-FFF2-40B4-BE49-F238E27FC236}">
                  <a16:creationId xmlns:a16="http://schemas.microsoft.com/office/drawing/2014/main" id="{BB5EB1CD-C463-4F01-A701-E8AA7003CF2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4" name="Freeform 73">
              <a:extLst>
                <a:ext uri="{FF2B5EF4-FFF2-40B4-BE49-F238E27FC236}">
                  <a16:creationId xmlns:a16="http://schemas.microsoft.com/office/drawing/2014/main" id="{DB9A9FCE-187B-431E-B2A6-2CEA5BEE7B2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5" name="Freeform 74">
              <a:extLst>
                <a:ext uri="{FF2B5EF4-FFF2-40B4-BE49-F238E27FC236}">
                  <a16:creationId xmlns:a16="http://schemas.microsoft.com/office/drawing/2014/main" id="{17231B3D-7792-4AB9-9BC4-2B784C030BA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6" name="Freeform 75">
              <a:extLst>
                <a:ext uri="{FF2B5EF4-FFF2-40B4-BE49-F238E27FC236}">
                  <a16:creationId xmlns:a16="http://schemas.microsoft.com/office/drawing/2014/main" id="{6216EBAF-E6A1-4845-8742-B745F4CB2E2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7" name="Freeform 76">
              <a:extLst>
                <a:ext uri="{FF2B5EF4-FFF2-40B4-BE49-F238E27FC236}">
                  <a16:creationId xmlns:a16="http://schemas.microsoft.com/office/drawing/2014/main" id="{C86385A8-AA9B-49B6-8AC4-250ACA9B6DF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8" name="Freeform 77">
              <a:extLst>
                <a:ext uri="{FF2B5EF4-FFF2-40B4-BE49-F238E27FC236}">
                  <a16:creationId xmlns:a16="http://schemas.microsoft.com/office/drawing/2014/main" id="{ECC40431-BEBE-4F25-9FDD-FFFD070049C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9" name="Freeform 78">
              <a:extLst>
                <a:ext uri="{FF2B5EF4-FFF2-40B4-BE49-F238E27FC236}">
                  <a16:creationId xmlns:a16="http://schemas.microsoft.com/office/drawing/2014/main" id="{89B2E7AB-B4B6-4FD1-8A4C-960A1269D85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0" name="Freeform 79">
              <a:extLst>
                <a:ext uri="{FF2B5EF4-FFF2-40B4-BE49-F238E27FC236}">
                  <a16:creationId xmlns:a16="http://schemas.microsoft.com/office/drawing/2014/main" id="{34B7AF52-D597-4DF5-90F5-EED6AAD8B41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1" name="Freeform 80">
              <a:extLst>
                <a:ext uri="{FF2B5EF4-FFF2-40B4-BE49-F238E27FC236}">
                  <a16:creationId xmlns:a16="http://schemas.microsoft.com/office/drawing/2014/main" id="{2CD6C0AC-CD5C-44DC-9149-4E71C846250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2" name="Freeform 81">
              <a:extLst>
                <a:ext uri="{FF2B5EF4-FFF2-40B4-BE49-F238E27FC236}">
                  <a16:creationId xmlns:a16="http://schemas.microsoft.com/office/drawing/2014/main" id="{233CBA7E-4029-4730-B798-DD8006DAE92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3" name="Freeform 82">
              <a:extLst>
                <a:ext uri="{FF2B5EF4-FFF2-40B4-BE49-F238E27FC236}">
                  <a16:creationId xmlns:a16="http://schemas.microsoft.com/office/drawing/2014/main" id="{FEFD2EDD-538B-48B7-8573-0A645FBC5CB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4" name="Freeform 83">
              <a:extLst>
                <a:ext uri="{FF2B5EF4-FFF2-40B4-BE49-F238E27FC236}">
                  <a16:creationId xmlns:a16="http://schemas.microsoft.com/office/drawing/2014/main" id="{61F5FE59-0CE5-44F5-A9C5-0B3E4E79500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5" name="Freeform 84">
              <a:extLst>
                <a:ext uri="{FF2B5EF4-FFF2-40B4-BE49-F238E27FC236}">
                  <a16:creationId xmlns:a16="http://schemas.microsoft.com/office/drawing/2014/main" id="{F5482061-E255-4695-B70F-1E249ED2E35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6" name="Freeform 85">
              <a:extLst>
                <a:ext uri="{FF2B5EF4-FFF2-40B4-BE49-F238E27FC236}">
                  <a16:creationId xmlns:a16="http://schemas.microsoft.com/office/drawing/2014/main" id="{1C2F4852-0369-499A-8D85-8DC5FE76480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7" name="Freeform 86">
              <a:extLst>
                <a:ext uri="{FF2B5EF4-FFF2-40B4-BE49-F238E27FC236}">
                  <a16:creationId xmlns:a16="http://schemas.microsoft.com/office/drawing/2014/main" id="{89D84A09-FBA9-4D5C-A183-A018CCC1A5E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8" name="Freeform 87">
              <a:extLst>
                <a:ext uri="{FF2B5EF4-FFF2-40B4-BE49-F238E27FC236}">
                  <a16:creationId xmlns:a16="http://schemas.microsoft.com/office/drawing/2014/main" id="{729A81E0-0C54-4EE0-8819-5DFA6B0B343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9" name="Freeform 88">
              <a:extLst>
                <a:ext uri="{FF2B5EF4-FFF2-40B4-BE49-F238E27FC236}">
                  <a16:creationId xmlns:a16="http://schemas.microsoft.com/office/drawing/2014/main" id="{7D84FA8C-D3E2-44F2-80D9-30E8A2E73F6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0" name="Freeform 89">
              <a:extLst>
                <a:ext uri="{FF2B5EF4-FFF2-40B4-BE49-F238E27FC236}">
                  <a16:creationId xmlns:a16="http://schemas.microsoft.com/office/drawing/2014/main" id="{25AE2DD1-967D-4E7F-81DD-E1CA13D2871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1" name="Freeform 90">
              <a:extLst>
                <a:ext uri="{FF2B5EF4-FFF2-40B4-BE49-F238E27FC236}">
                  <a16:creationId xmlns:a16="http://schemas.microsoft.com/office/drawing/2014/main" id="{647D13E9-9611-4088-AA3D-8443F167269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2" name="Freeform 91">
              <a:extLst>
                <a:ext uri="{FF2B5EF4-FFF2-40B4-BE49-F238E27FC236}">
                  <a16:creationId xmlns:a16="http://schemas.microsoft.com/office/drawing/2014/main" id="{66D8AE35-18CD-409C-BDD5-288CC218D4D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3" name="Freeform 92">
              <a:extLst>
                <a:ext uri="{FF2B5EF4-FFF2-40B4-BE49-F238E27FC236}">
                  <a16:creationId xmlns:a16="http://schemas.microsoft.com/office/drawing/2014/main" id="{7DA61601-2D7C-45CC-BC5F-42993370C1C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4" name="Freeform 93">
              <a:extLst>
                <a:ext uri="{FF2B5EF4-FFF2-40B4-BE49-F238E27FC236}">
                  <a16:creationId xmlns:a16="http://schemas.microsoft.com/office/drawing/2014/main" id="{66B7EFD1-D902-4A6C-9B2C-8CC2F8741EF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5" name="Freeform 94">
              <a:extLst>
                <a:ext uri="{FF2B5EF4-FFF2-40B4-BE49-F238E27FC236}">
                  <a16:creationId xmlns:a16="http://schemas.microsoft.com/office/drawing/2014/main" id="{AFE64522-1B28-4E0D-A509-F854335A80F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6" name="Freeform 95">
              <a:extLst>
                <a:ext uri="{FF2B5EF4-FFF2-40B4-BE49-F238E27FC236}">
                  <a16:creationId xmlns:a16="http://schemas.microsoft.com/office/drawing/2014/main" id="{3D7D5055-BF56-47C6-BC42-D0AF806FCF7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7" name="Freeform 96">
              <a:extLst>
                <a:ext uri="{FF2B5EF4-FFF2-40B4-BE49-F238E27FC236}">
                  <a16:creationId xmlns:a16="http://schemas.microsoft.com/office/drawing/2014/main" id="{0379F842-D43E-479F-A7A3-1D82646D439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8" name="Freeform 97">
              <a:extLst>
                <a:ext uri="{FF2B5EF4-FFF2-40B4-BE49-F238E27FC236}">
                  <a16:creationId xmlns:a16="http://schemas.microsoft.com/office/drawing/2014/main" id="{3F12A351-1CCA-47BE-93F0-D5704A2A546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9" name="Freeform 98">
              <a:extLst>
                <a:ext uri="{FF2B5EF4-FFF2-40B4-BE49-F238E27FC236}">
                  <a16:creationId xmlns:a16="http://schemas.microsoft.com/office/drawing/2014/main" id="{CDF6EB3D-EAB8-447A-B631-B236092C9E1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0" name="Freeform 99">
              <a:extLst>
                <a:ext uri="{FF2B5EF4-FFF2-40B4-BE49-F238E27FC236}">
                  <a16:creationId xmlns:a16="http://schemas.microsoft.com/office/drawing/2014/main" id="{83E8E437-0305-4CB1-A9F5-D62A3A1C253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1" name="Freeform 100">
              <a:extLst>
                <a:ext uri="{FF2B5EF4-FFF2-40B4-BE49-F238E27FC236}">
                  <a16:creationId xmlns:a16="http://schemas.microsoft.com/office/drawing/2014/main" id="{4DD53662-5C4F-449B-B255-75674F02885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2" name="Freeform 101">
              <a:extLst>
                <a:ext uri="{FF2B5EF4-FFF2-40B4-BE49-F238E27FC236}">
                  <a16:creationId xmlns:a16="http://schemas.microsoft.com/office/drawing/2014/main" id="{1427C813-1C0C-4778-AF39-16F872F0C82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3" name="Freeform 102">
              <a:extLst>
                <a:ext uri="{FF2B5EF4-FFF2-40B4-BE49-F238E27FC236}">
                  <a16:creationId xmlns:a16="http://schemas.microsoft.com/office/drawing/2014/main" id="{584BE835-B9B9-415C-BF2E-EF350D6C14E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4" name="Freeform 103">
              <a:extLst>
                <a:ext uri="{FF2B5EF4-FFF2-40B4-BE49-F238E27FC236}">
                  <a16:creationId xmlns:a16="http://schemas.microsoft.com/office/drawing/2014/main" id="{06F91322-72B6-4482-9E25-F89BE9BE63C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5" name="Freeform 104">
              <a:extLst>
                <a:ext uri="{FF2B5EF4-FFF2-40B4-BE49-F238E27FC236}">
                  <a16:creationId xmlns:a16="http://schemas.microsoft.com/office/drawing/2014/main" id="{509FA771-962C-45A2-B9D8-DE9C6F3D3DB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6" name="Freeform 105">
              <a:extLst>
                <a:ext uri="{FF2B5EF4-FFF2-40B4-BE49-F238E27FC236}">
                  <a16:creationId xmlns:a16="http://schemas.microsoft.com/office/drawing/2014/main" id="{2A43ACCC-9F70-47EA-8A3C-BE99A407543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7" name="Freeform 106">
              <a:extLst>
                <a:ext uri="{FF2B5EF4-FFF2-40B4-BE49-F238E27FC236}">
                  <a16:creationId xmlns:a16="http://schemas.microsoft.com/office/drawing/2014/main" id="{4BCBC007-BE1F-494E-A7AE-CBEC80E6E7E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8" name="Freeform 107">
              <a:extLst>
                <a:ext uri="{FF2B5EF4-FFF2-40B4-BE49-F238E27FC236}">
                  <a16:creationId xmlns:a16="http://schemas.microsoft.com/office/drawing/2014/main" id="{DCBA10E6-F3C0-4B48-BC27-BB3EF39E083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9" name="Freeform 108">
              <a:extLst>
                <a:ext uri="{FF2B5EF4-FFF2-40B4-BE49-F238E27FC236}">
                  <a16:creationId xmlns:a16="http://schemas.microsoft.com/office/drawing/2014/main" id="{DD17D864-AF68-4370-A1B8-EF8D0C18F5A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0" name="Freeform 109">
              <a:extLst>
                <a:ext uri="{FF2B5EF4-FFF2-40B4-BE49-F238E27FC236}">
                  <a16:creationId xmlns:a16="http://schemas.microsoft.com/office/drawing/2014/main" id="{E4C5C03A-36BA-40E6-9449-AB683967D0C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1" name="Freeform 110">
              <a:extLst>
                <a:ext uri="{FF2B5EF4-FFF2-40B4-BE49-F238E27FC236}">
                  <a16:creationId xmlns:a16="http://schemas.microsoft.com/office/drawing/2014/main" id="{BA00069C-8163-4F6E-A72A-939A0AA74EB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2" name="Freeform 111">
              <a:extLst>
                <a:ext uri="{FF2B5EF4-FFF2-40B4-BE49-F238E27FC236}">
                  <a16:creationId xmlns:a16="http://schemas.microsoft.com/office/drawing/2014/main" id="{E7024D88-E899-4E9B-9E33-F3335F100B7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3" name="Freeform 112">
              <a:extLst>
                <a:ext uri="{FF2B5EF4-FFF2-40B4-BE49-F238E27FC236}">
                  <a16:creationId xmlns:a16="http://schemas.microsoft.com/office/drawing/2014/main" id="{EB8C71B7-7FD2-4AF1-A3DF-0D64EA3B98B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4" name="Freeform 113">
              <a:extLst>
                <a:ext uri="{FF2B5EF4-FFF2-40B4-BE49-F238E27FC236}">
                  <a16:creationId xmlns:a16="http://schemas.microsoft.com/office/drawing/2014/main" id="{8EB042D6-11D2-4F49-A209-F7999BB4F94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5" name="Freeform 114">
              <a:extLst>
                <a:ext uri="{FF2B5EF4-FFF2-40B4-BE49-F238E27FC236}">
                  <a16:creationId xmlns:a16="http://schemas.microsoft.com/office/drawing/2014/main" id="{69B9C467-18B8-404A-8F7B-E4175403D5E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6" name="Freeform 115">
              <a:extLst>
                <a:ext uri="{FF2B5EF4-FFF2-40B4-BE49-F238E27FC236}">
                  <a16:creationId xmlns:a16="http://schemas.microsoft.com/office/drawing/2014/main" id="{ED0C9EF5-C901-403E-85F2-B3EF0E0C653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7" name="Freeform 116">
              <a:extLst>
                <a:ext uri="{FF2B5EF4-FFF2-40B4-BE49-F238E27FC236}">
                  <a16:creationId xmlns:a16="http://schemas.microsoft.com/office/drawing/2014/main" id="{9CE094F5-0073-4719-A549-A81A308D1D8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8" name="Freeform 117">
              <a:extLst>
                <a:ext uri="{FF2B5EF4-FFF2-40B4-BE49-F238E27FC236}">
                  <a16:creationId xmlns:a16="http://schemas.microsoft.com/office/drawing/2014/main" id="{E11F5406-38BA-4C61-98F8-F03826057C8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9" name="Freeform 118">
              <a:extLst>
                <a:ext uri="{FF2B5EF4-FFF2-40B4-BE49-F238E27FC236}">
                  <a16:creationId xmlns:a16="http://schemas.microsoft.com/office/drawing/2014/main" id="{4E5FD15E-E16B-4F65-A08A-EBF896DE053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0" name="Freeform 119">
              <a:extLst>
                <a:ext uri="{FF2B5EF4-FFF2-40B4-BE49-F238E27FC236}">
                  <a16:creationId xmlns:a16="http://schemas.microsoft.com/office/drawing/2014/main" id="{9DC6AC9C-C118-497E-B929-84351A08564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1" name="Freeform 120">
              <a:extLst>
                <a:ext uri="{FF2B5EF4-FFF2-40B4-BE49-F238E27FC236}">
                  <a16:creationId xmlns:a16="http://schemas.microsoft.com/office/drawing/2014/main" id="{250A06D5-C743-4213-82C6-59C00D484C5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2" name="Freeform 121">
              <a:extLst>
                <a:ext uri="{FF2B5EF4-FFF2-40B4-BE49-F238E27FC236}">
                  <a16:creationId xmlns:a16="http://schemas.microsoft.com/office/drawing/2014/main" id="{1B3B0E27-9EF4-4F89-A4C6-956D85ED51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3" name="Freeform 122">
              <a:extLst>
                <a:ext uri="{FF2B5EF4-FFF2-40B4-BE49-F238E27FC236}">
                  <a16:creationId xmlns:a16="http://schemas.microsoft.com/office/drawing/2014/main" id="{14B73DC4-4FF5-49F2-BC7C-CA70ACA23DB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4" name="Freeform 123">
              <a:extLst>
                <a:ext uri="{FF2B5EF4-FFF2-40B4-BE49-F238E27FC236}">
                  <a16:creationId xmlns:a16="http://schemas.microsoft.com/office/drawing/2014/main" id="{B840FC3C-618D-40B6-A96C-AE4D0DCF41E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B635DF2D-CBF6-4CBF-829B-356F1D3FC89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1282FE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  <p:pic>
        <p:nvPicPr>
          <p:cNvPr id="2051" name="Picture 19" descr="1">
            <a:extLst>
              <a:ext uri="{FF2B5EF4-FFF2-40B4-BE49-F238E27FC236}">
                <a16:creationId xmlns:a16="http://schemas.microsoft.com/office/drawing/2014/main" id="{0A2C09C7-35CD-4B39-A1D7-90DD51CA5B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solidFill>
            <a:srgbClr val="00B0F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1">
            <a:extLst>
              <a:ext uri="{FF2B5EF4-FFF2-40B4-BE49-F238E27FC236}">
                <a16:creationId xmlns:a16="http://schemas.microsoft.com/office/drawing/2014/main" id="{98DD2782-3FAA-4144-B964-39EAA8C2F0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5811838"/>
            <a:ext cx="104298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123">
            <a:extLst>
              <a:ext uri="{FF2B5EF4-FFF2-40B4-BE49-F238E27FC236}">
                <a16:creationId xmlns:a16="http://schemas.microsoft.com/office/drawing/2014/main" id="{59AC103C-78D5-4033-BF25-46B6873C7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19760" r="8722" b="16718"/>
          <a:stretch>
            <a:fillRect/>
          </a:stretch>
        </p:blipFill>
        <p:spPr bwMode="auto">
          <a:xfrm>
            <a:off x="4763" y="6284913"/>
            <a:ext cx="16700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93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FE4E6-CEEE-49E1-8FDF-1D93314AFDF5}"/>
              </a:ext>
            </a:extLst>
          </p:cNvPr>
          <p:cNvGrpSpPr/>
          <p:nvPr/>
        </p:nvGrpSpPr>
        <p:grpSpPr>
          <a:xfrm>
            <a:off x="719572" y="1484784"/>
            <a:ext cx="7704856" cy="3568462"/>
            <a:chOff x="863588" y="1772816"/>
            <a:chExt cx="7704856" cy="356846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71A3AF-466D-4DC0-B83D-43101C19DE32}"/>
                </a:ext>
              </a:extLst>
            </p:cNvPr>
            <p:cNvSpPr txBox="1"/>
            <p:nvPr/>
          </p:nvSpPr>
          <p:spPr>
            <a:xfrm>
              <a:off x="863588" y="1772816"/>
              <a:ext cx="77048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Development and Evaluation of a Regional Reanalysis over Tibetan Plateau</a:t>
              </a:r>
              <a:endPara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zh-CN" alt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A46B62-2BC0-46E2-A20D-BE32C40F6313}"/>
                </a:ext>
              </a:extLst>
            </p:cNvPr>
            <p:cNvSpPr/>
            <p:nvPr/>
          </p:nvSpPr>
          <p:spPr>
            <a:xfrm>
              <a:off x="2430016" y="3727797"/>
              <a:ext cx="4572000" cy="5799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50000"/>
                </a:lnSpc>
              </a:pPr>
              <a:r>
                <a:rPr lang="en-US" altLang="zh-CN" sz="2400" b="1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Jie</a:t>
              </a:r>
              <a:r>
                <a:rPr lang="zh-CN" altLang="en-US" sz="2400" b="1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He   and   Fuqing Zhang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CEA1D5-8548-4CD5-A35D-D8EB2C534ACA}"/>
                </a:ext>
              </a:extLst>
            </p:cNvPr>
            <p:cNvSpPr/>
            <p:nvPr/>
          </p:nvSpPr>
          <p:spPr>
            <a:xfrm>
              <a:off x="3071976" y="4941168"/>
              <a:ext cx="32880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Group meeting, May 23, 2018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808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2520CE6-22B2-405B-91D6-A901E151C4E9}"/>
              </a:ext>
            </a:extLst>
          </p:cNvPr>
          <p:cNvSpPr txBox="1"/>
          <p:nvPr/>
        </p:nvSpPr>
        <p:spPr>
          <a:xfrm>
            <a:off x="962700" y="531352"/>
            <a:ext cx="440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Profiles 2518 - 2818 June 2015 UTC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728BAE-B0ED-4D09-8AAA-98C01E1DE17B}"/>
              </a:ext>
            </a:extLst>
          </p:cNvPr>
          <p:cNvGrpSpPr/>
          <p:nvPr/>
        </p:nvGrpSpPr>
        <p:grpSpPr>
          <a:xfrm>
            <a:off x="5796135" y="2132856"/>
            <a:ext cx="3168353" cy="2107019"/>
            <a:chOff x="5796135" y="1884668"/>
            <a:chExt cx="3168353" cy="21070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7BAA17-D822-421F-9FA9-3A3422CB65DC}"/>
                </a:ext>
              </a:extLst>
            </p:cNvPr>
            <p:cNvSpPr txBox="1"/>
            <p:nvPr/>
          </p:nvSpPr>
          <p:spPr>
            <a:xfrm>
              <a:off x="5796135" y="3533613"/>
              <a:ext cx="314383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(00, 06, 12, 18 UTC)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D4B5C7-E267-4EB8-901F-59AC8A969A24}"/>
                </a:ext>
              </a:extLst>
            </p:cNvPr>
            <p:cNvSpPr/>
            <p:nvPr/>
          </p:nvSpPr>
          <p:spPr>
            <a:xfrm>
              <a:off x="5796136" y="1884668"/>
              <a:ext cx="31438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hours or 9 hours forecast at same times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9D24C2-D69E-4CA9-B4FD-F01BA10C851E}"/>
                </a:ext>
              </a:extLst>
            </p:cNvPr>
            <p:cNvSpPr/>
            <p:nvPr/>
          </p:nvSpPr>
          <p:spPr>
            <a:xfrm>
              <a:off x="5796136" y="2636912"/>
              <a:ext cx="316835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verify with 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intensive sounding obs. and GTS sounding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F9CAC9-A72A-4FF0-8DE3-0A78BA07BFF6}"/>
              </a:ext>
            </a:extLst>
          </p:cNvPr>
          <p:cNvGrpSpPr/>
          <p:nvPr/>
        </p:nvGrpSpPr>
        <p:grpSpPr>
          <a:xfrm>
            <a:off x="625934" y="900684"/>
            <a:ext cx="5074920" cy="5056632"/>
            <a:chOff x="801216" y="381000"/>
            <a:chExt cx="5486400" cy="58316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080B58-509C-4804-A8B9-C54C9400C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416" y="3164632"/>
              <a:ext cx="2743200" cy="3048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9A45A4-75C7-42AF-98D6-AEBD8C3A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216" y="3164632"/>
              <a:ext cx="2743200" cy="3048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5DE422C-2B42-4311-AA6F-C263D5F2A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216" y="381000"/>
              <a:ext cx="2743200" cy="3048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BC63BA-2F8F-4A39-AFD4-480FF0FC9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416" y="381000"/>
              <a:ext cx="2743200" cy="30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79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A5288E-1269-4128-9AB1-7AE2F49B4121}"/>
              </a:ext>
            </a:extLst>
          </p:cNvPr>
          <p:cNvSpPr txBox="1"/>
          <p:nvPr/>
        </p:nvSpPr>
        <p:spPr>
          <a:xfrm>
            <a:off x="230497" y="26790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FF9030-E8FE-42E0-B072-B8391BDC11E9}"/>
              </a:ext>
            </a:extLst>
          </p:cNvPr>
          <p:cNvSpPr/>
          <p:nvPr/>
        </p:nvSpPr>
        <p:spPr>
          <a:xfrm>
            <a:off x="827584" y="1268760"/>
            <a:ext cx="7344816" cy="407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regional reanalysis over TP was developed and examined compared to ERA-Interim reanalysis by a short-term testing</a:t>
            </a:r>
          </a:p>
          <a:p>
            <a:pPr marL="285750" indent="-285750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results of Bias and RMSE statistics, the accuracy of analysis fields from EnKF is better than other methods except the U wind and upper levels temperature from ERA-Interim reanalysis, followed by E4DVar and 4DVar</a:t>
            </a:r>
          </a:p>
          <a:p>
            <a:pPr marL="285750" indent="-285750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performance of 6 hours (9h) forecasting from E4DVar and 4DVar are comparable to ECMWF forecasting, and EnKF is the best , although the testing (EnKF, 4DVar, E4DVar) only assimilated GTS observation</a:t>
            </a:r>
          </a:p>
        </p:txBody>
      </p:sp>
    </p:spTree>
    <p:extLst>
      <p:ext uri="{BB962C8B-B14F-4D97-AF65-F5344CB8AC3E}">
        <p14:creationId xmlns:p14="http://schemas.microsoft.com/office/powerpoint/2010/main" val="339434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F62E9B-EFA4-49C6-B7A3-03894ADC9AA3}"/>
              </a:ext>
            </a:extLst>
          </p:cNvPr>
          <p:cNvSpPr txBox="1"/>
          <p:nvPr/>
        </p:nvSpPr>
        <p:spPr>
          <a:xfrm>
            <a:off x="230497" y="26790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and Motivation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0BB88F-7080-417E-94C0-74DE0D4D2BFA}"/>
              </a:ext>
            </a:extLst>
          </p:cNvPr>
          <p:cNvGrpSpPr/>
          <p:nvPr/>
        </p:nvGrpSpPr>
        <p:grpSpPr>
          <a:xfrm>
            <a:off x="107504" y="1916832"/>
            <a:ext cx="3672408" cy="2880320"/>
            <a:chOff x="107504" y="1916832"/>
            <a:chExt cx="3177226" cy="2376264"/>
          </a:xfrm>
        </p:grpSpPr>
        <p:pic>
          <p:nvPicPr>
            <p:cNvPr id="5" name="Picture 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D9479FEB-F737-4E4E-B3F5-998DF4B93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6688" r="7181" b="6688"/>
            <a:stretch/>
          </p:blipFill>
          <p:spPr>
            <a:xfrm>
              <a:off x="107504" y="1916832"/>
              <a:ext cx="3177226" cy="237626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830A9E-8B06-4F06-81E3-BCF433BCF1F9}"/>
                </a:ext>
              </a:extLst>
            </p:cNvPr>
            <p:cNvSpPr/>
            <p:nvPr/>
          </p:nvSpPr>
          <p:spPr>
            <a:xfrm>
              <a:off x="683568" y="2785574"/>
              <a:ext cx="1368152" cy="643426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C872717-21AF-4447-83E6-23C17E92E51E}"/>
              </a:ext>
            </a:extLst>
          </p:cNvPr>
          <p:cNvSpPr/>
          <p:nvPr/>
        </p:nvSpPr>
        <p:spPr>
          <a:xfrm>
            <a:off x="3779912" y="1340768"/>
            <a:ext cx="5184576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world’s largest and highest plateau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and dynamic effects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and weather 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 Asia and the whole world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a high-quality reanalysis 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climatic variability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model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parameterization studies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…</a:t>
            </a:r>
          </a:p>
          <a:p>
            <a:pPr marL="283464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no high-quality reanalysis over the TP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high-quality TP reanalysis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 high-quality TP reanalysis</a:t>
            </a:r>
          </a:p>
          <a:p>
            <a:pPr marL="262890"/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84D48-FBAB-4E5F-BEC3-7CED63DEB958}"/>
              </a:ext>
            </a:extLst>
          </p:cNvPr>
          <p:cNvSpPr txBox="1"/>
          <p:nvPr/>
        </p:nvSpPr>
        <p:spPr>
          <a:xfrm>
            <a:off x="1691680" y="2401143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Tibetan Plateau (TP)</a:t>
            </a:r>
            <a:endParaRPr lang="zh-CN" altLang="en-US" sz="14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0BD030-7E35-427E-A5D2-A7609FC93421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2123145" y="2708920"/>
            <a:ext cx="447612" cy="37514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83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C4BC2CE-DCA9-4A42-966A-613471B566D1}"/>
              </a:ext>
            </a:extLst>
          </p:cNvPr>
          <p:cNvGrpSpPr/>
          <p:nvPr/>
        </p:nvGrpSpPr>
        <p:grpSpPr>
          <a:xfrm>
            <a:off x="237065" y="1506703"/>
            <a:ext cx="4499748" cy="3794505"/>
            <a:chOff x="750485" y="1556792"/>
            <a:chExt cx="4499748" cy="3794505"/>
          </a:xfrm>
        </p:grpSpPr>
        <p:pic>
          <p:nvPicPr>
            <p:cNvPr id="3" name="Picture 2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42F4E55B-0023-45FB-A605-17DCA28BA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8" t="651" r="5502"/>
            <a:stretch/>
          </p:blipFill>
          <p:spPr>
            <a:xfrm>
              <a:off x="750485" y="1556792"/>
              <a:ext cx="4499748" cy="3794505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2E17E92-B7A2-4763-9F8D-B46512188EA3}"/>
                </a:ext>
              </a:extLst>
            </p:cNvPr>
            <p:cNvGrpSpPr/>
            <p:nvPr/>
          </p:nvGrpSpPr>
          <p:grpSpPr>
            <a:xfrm>
              <a:off x="1187624" y="2159278"/>
              <a:ext cx="3456384" cy="547992"/>
              <a:chOff x="1057834" y="1944904"/>
              <a:chExt cx="3456384" cy="547992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5EAAB2-A628-4FE2-BC1F-6DD8453622BA}"/>
                  </a:ext>
                </a:extLst>
              </p:cNvPr>
              <p:cNvSpPr txBox="1"/>
              <p:nvPr/>
            </p:nvSpPr>
            <p:spPr>
              <a:xfrm>
                <a:off x="1057834" y="1944904"/>
                <a:ext cx="991359" cy="2616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 domain</a:t>
                </a:r>
                <a:endParaRPr lang="zh-CN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4437FB-A9D9-4D35-9FE5-1761100071D3}"/>
                  </a:ext>
                </a:extLst>
              </p:cNvPr>
              <p:cNvSpPr/>
              <p:nvPr/>
            </p:nvSpPr>
            <p:spPr>
              <a:xfrm>
                <a:off x="3087117" y="1944904"/>
                <a:ext cx="1427101" cy="261610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Verification domain</a:t>
                </a:r>
                <a:endParaRPr lang="zh-CN" altLang="en-US" sz="1100" dirty="0"/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A5907EB3-B0F4-4379-8DB6-1A612299B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3898" y="2231286"/>
                <a:ext cx="489830" cy="26161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7E2A6BF-4E8D-4DA2-B9A8-1B6CEF85A4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19872" y="2231286"/>
                <a:ext cx="446274" cy="26161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A0F2D38-C4AD-4D9F-BDB7-8A7CB95FF5BE}"/>
              </a:ext>
            </a:extLst>
          </p:cNvPr>
          <p:cNvSpPr/>
          <p:nvPr/>
        </p:nvSpPr>
        <p:spPr>
          <a:xfrm>
            <a:off x="965375" y="5041103"/>
            <a:ext cx="339996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</a:rPr>
              <a:t>Verification observation</a:t>
            </a:r>
          </a:p>
          <a:p>
            <a:pPr marL="731520" indent="-342900">
              <a:buFont typeface="+mj-ea"/>
              <a:buAutoNum type="circleNumDbPlain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Sounding of GTS    (16)  </a:t>
            </a:r>
          </a:p>
          <a:p>
            <a:pPr marL="731520" indent="-342900">
              <a:buFont typeface="+mj-ea"/>
              <a:buAutoNum type="circleNumDbPlain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Intensive Sounding ( 9 )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C014DB-2B3A-4C39-A807-CD3C28625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431627"/>
              </p:ext>
            </p:extLst>
          </p:nvPr>
        </p:nvGraphicFramePr>
        <p:xfrm>
          <a:off x="4778660" y="1225158"/>
          <a:ext cx="4162568" cy="417003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93540">
                  <a:extLst>
                    <a:ext uri="{9D8B030D-6E8A-4147-A177-3AD203B41FA5}">
                      <a16:colId xmlns:a16="http://schemas.microsoft.com/office/drawing/2014/main" val="2695970824"/>
                    </a:ext>
                  </a:extLst>
                </a:gridCol>
                <a:gridCol w="2569028">
                  <a:extLst>
                    <a:ext uri="{9D8B030D-6E8A-4147-A177-3AD203B41FA5}">
                      <a16:colId xmlns:a16="http://schemas.microsoft.com/office/drawing/2014/main" val="3650788737"/>
                    </a:ext>
                  </a:extLst>
                </a:gridCol>
              </a:tblGrid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PSU WRF-EnKF System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835124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 fontAlgn="auto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Domain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°N ~ 40 °N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72 °E  ~ 102 °E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740713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km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4832787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Assimilation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EnKF, 4DVar, E4DVar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1280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Window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hours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5563422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I.C. and B.C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ERA-Interim reanalysis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327432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Assimilate Observation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GTS observation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7225732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Time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2015062518 UTC  ~ 2015062818 UTC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1555190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1DD75E-76F0-446A-9979-E9F410091025}"/>
              </a:ext>
            </a:extLst>
          </p:cNvPr>
          <p:cNvCxnSpPr/>
          <p:nvPr/>
        </p:nvCxnSpPr>
        <p:spPr>
          <a:xfrm>
            <a:off x="6380345" y="1225158"/>
            <a:ext cx="0" cy="4170032"/>
          </a:xfrm>
          <a:prstGeom prst="line">
            <a:avLst/>
          </a:prstGeom>
          <a:ln w="25400" cmpd="dbl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28FF512-C3C0-4758-864A-0189439F5EE7}"/>
              </a:ext>
            </a:extLst>
          </p:cNvPr>
          <p:cNvSpPr txBox="1"/>
          <p:nvPr/>
        </p:nvSpPr>
        <p:spPr>
          <a:xfrm>
            <a:off x="230497" y="26790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configuration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7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138EB82C-8E91-4703-BA11-A90373B5A5D1}"/>
              </a:ext>
            </a:extLst>
          </p:cNvPr>
          <p:cNvGrpSpPr/>
          <p:nvPr/>
        </p:nvGrpSpPr>
        <p:grpSpPr>
          <a:xfrm>
            <a:off x="337823" y="512676"/>
            <a:ext cx="8266625" cy="5832648"/>
            <a:chOff x="323528" y="512676"/>
            <a:chExt cx="8266625" cy="58326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0C7BB8F-F697-4675-8191-6D5B08471DED}"/>
                </a:ext>
              </a:extLst>
            </p:cNvPr>
            <p:cNvSpPr txBox="1"/>
            <p:nvPr/>
          </p:nvSpPr>
          <p:spPr>
            <a:xfrm>
              <a:off x="323528" y="700321"/>
              <a:ext cx="1009982" cy="307777"/>
            </a:xfrm>
            <a:prstGeom prst="rect">
              <a:avLst/>
            </a:prstGeom>
            <a:noFill/>
            <a:ln w="19050">
              <a:solidFill>
                <a:srgbClr val="57E24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57E2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ECMWF</a:t>
              </a:r>
              <a:endParaRPr lang="zh-CN" altLang="en-US" sz="1400" b="1" dirty="0">
                <a:solidFill>
                  <a:srgbClr val="57E24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6A942D-04F6-4E68-A652-A137E0077A8D}"/>
                </a:ext>
              </a:extLst>
            </p:cNvPr>
            <p:cNvSpPr txBox="1"/>
            <p:nvPr/>
          </p:nvSpPr>
          <p:spPr>
            <a:xfrm>
              <a:off x="332038" y="1850455"/>
              <a:ext cx="755576" cy="307777"/>
            </a:xfrm>
            <a:prstGeom prst="rect">
              <a:avLst/>
            </a:prstGeom>
            <a:noFill/>
            <a:ln w="19050">
              <a:solidFill>
                <a:srgbClr val="33EDF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33ED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EnKF</a:t>
              </a:r>
              <a:endParaRPr lang="zh-CN" altLang="en-US" sz="1600" b="1" dirty="0">
                <a:solidFill>
                  <a:srgbClr val="33EDF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01896F-8E48-4FEE-A317-AECA9141228B}"/>
                </a:ext>
              </a:extLst>
            </p:cNvPr>
            <p:cNvSpPr txBox="1"/>
            <p:nvPr/>
          </p:nvSpPr>
          <p:spPr>
            <a:xfrm>
              <a:off x="367136" y="3360038"/>
              <a:ext cx="792084" cy="307777"/>
            </a:xfrm>
            <a:prstGeom prst="rect">
              <a:avLst/>
            </a:prstGeom>
            <a:noFill/>
            <a:ln w="19050">
              <a:solidFill>
                <a:srgbClr val="F711F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EB1DD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4DVar</a:t>
              </a:r>
              <a:endParaRPr lang="zh-CN" altLang="en-US" sz="1400" b="1" dirty="0">
                <a:solidFill>
                  <a:srgbClr val="EB1DD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518C8F-2B11-497F-97C4-093F9D9B68BA}"/>
                </a:ext>
              </a:extLst>
            </p:cNvPr>
            <p:cNvSpPr txBox="1"/>
            <p:nvPr/>
          </p:nvSpPr>
          <p:spPr>
            <a:xfrm>
              <a:off x="395536" y="4816242"/>
              <a:ext cx="936099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E4DVar</a:t>
              </a:r>
              <a:endPara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9B8D6D0-C595-4DFE-A528-56EC753D81C3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 flipH="1">
              <a:off x="1436944" y="892865"/>
              <a:ext cx="184" cy="5190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A58C846-13CD-45FB-B9EC-14B7908E9D7C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7786613" y="892865"/>
              <a:ext cx="12782" cy="5190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9E7CDCA-0A6F-4C91-8B43-D268BC2C6B9B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6202437" y="892865"/>
              <a:ext cx="6391" cy="5190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6C264F6-8510-4DAA-BB5C-98A462B47591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4618261" y="892865"/>
              <a:ext cx="12966" cy="5190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F0CE792-848B-452F-8F85-05E436CECD94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3024604" y="913014"/>
              <a:ext cx="22446" cy="51707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3ADA57B-88E6-4444-92C7-4F5EE82D29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6402" y="2189009"/>
              <a:ext cx="6916" cy="3719417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4746D6-5159-4B30-9AAC-52B0B88B1E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8232" y="1999423"/>
              <a:ext cx="11892" cy="3909003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640A7BC-0C60-43C9-B598-69C59A8AE1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3486" y="2232520"/>
              <a:ext cx="11041" cy="3675906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247501-79C5-41A7-84DE-B1FCDE7C92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96584" y="2189009"/>
              <a:ext cx="13767" cy="3729117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2B9FCA4-6DEB-4D31-B207-084FC14F2531}"/>
                </a:ext>
              </a:extLst>
            </p:cNvPr>
            <p:cNvGrpSpPr/>
            <p:nvPr/>
          </p:nvGrpSpPr>
          <p:grpSpPr>
            <a:xfrm>
              <a:off x="1270399" y="512676"/>
              <a:ext cx="6804246" cy="772180"/>
              <a:chOff x="792090" y="672547"/>
              <a:chExt cx="6804246" cy="772180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D36A28B1-8A37-40E1-A356-67202A58668B}"/>
                  </a:ext>
                </a:extLst>
              </p:cNvPr>
              <p:cNvGrpSpPr/>
              <p:nvPr/>
            </p:nvGrpSpPr>
            <p:grpSpPr>
              <a:xfrm>
                <a:off x="792090" y="980728"/>
                <a:ext cx="6804246" cy="463999"/>
                <a:chOff x="1008114" y="948777"/>
                <a:chExt cx="6804246" cy="463999"/>
              </a:xfrm>
            </p:grpSpPr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B075414F-9423-4C36-B68B-FDD5E0D4EEB8}"/>
                    </a:ext>
                  </a:extLst>
                </p:cNvPr>
                <p:cNvSpPr txBox="1"/>
                <p:nvPr/>
              </p:nvSpPr>
              <p:spPr>
                <a:xfrm>
                  <a:off x="1008114" y="1104999"/>
                  <a:ext cx="680424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00              03              06              09             12              15              18              21             00               </a:t>
                  </a:r>
                  <a:endPara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82" name="Group 181">
                  <a:extLst>
                    <a:ext uri="{FF2B5EF4-FFF2-40B4-BE49-F238E27FC236}">
                      <a16:creationId xmlns:a16="http://schemas.microsoft.com/office/drawing/2014/main" id="{267B2A75-E011-4B3B-B70C-9E19112F7F24}"/>
                    </a:ext>
                  </a:extLst>
                </p:cNvPr>
                <p:cNvGrpSpPr/>
                <p:nvPr/>
              </p:nvGrpSpPr>
              <p:grpSpPr>
                <a:xfrm>
                  <a:off x="1187624" y="948777"/>
                  <a:ext cx="6552728" cy="185840"/>
                  <a:chOff x="86569" y="700185"/>
                  <a:chExt cx="9179379" cy="290415"/>
                </a:xfrm>
              </p:grpSpPr>
              <p:cxnSp>
                <p:nvCxnSpPr>
                  <p:cNvPr id="183" name="Straight Arrow Connector 182">
                    <a:extLst>
                      <a:ext uri="{FF2B5EF4-FFF2-40B4-BE49-F238E27FC236}">
                        <a16:creationId xmlns:a16="http://schemas.microsoft.com/office/drawing/2014/main" id="{22D11806-417F-44DC-BFCE-2E354CD7D1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6569" y="844200"/>
                    <a:ext cx="9179379" cy="3"/>
                  </a:xfrm>
                  <a:prstGeom prst="straightConnector1">
                    <a:avLst/>
                  </a:prstGeom>
                  <a:ln w="41275">
                    <a:solidFill>
                      <a:srgbClr val="57E24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>
                    <a:extLst>
                      <a:ext uri="{FF2B5EF4-FFF2-40B4-BE49-F238E27FC236}">
                        <a16:creationId xmlns:a16="http://schemas.microsoft.com/office/drawing/2014/main" id="{C201CA0B-3D42-4741-AAAD-D7F890E7DBB6}"/>
                      </a:ext>
                    </a:extLst>
                  </p:cNvPr>
                  <p:cNvCxnSpPr/>
                  <p:nvPr/>
                </p:nvCxnSpPr>
                <p:spPr>
                  <a:xfrm>
                    <a:off x="7853736" y="700185"/>
                    <a:ext cx="0" cy="288032"/>
                  </a:xfrm>
                  <a:prstGeom prst="line">
                    <a:avLst/>
                  </a:prstGeom>
                  <a:ln w="41275">
                    <a:solidFill>
                      <a:srgbClr val="57E24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>
                    <a:extLst>
                      <a:ext uri="{FF2B5EF4-FFF2-40B4-BE49-F238E27FC236}">
                        <a16:creationId xmlns:a16="http://schemas.microsoft.com/office/drawing/2014/main" id="{C8612898-36B3-4756-B86E-86528D24B549}"/>
                      </a:ext>
                    </a:extLst>
                  </p:cNvPr>
                  <p:cNvCxnSpPr/>
                  <p:nvPr/>
                </p:nvCxnSpPr>
                <p:spPr>
                  <a:xfrm>
                    <a:off x="6744141" y="700185"/>
                    <a:ext cx="0" cy="288032"/>
                  </a:xfrm>
                  <a:prstGeom prst="line">
                    <a:avLst/>
                  </a:prstGeom>
                  <a:ln w="41275">
                    <a:solidFill>
                      <a:srgbClr val="57E24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>
                    <a:extLst>
                      <a:ext uri="{FF2B5EF4-FFF2-40B4-BE49-F238E27FC236}">
                        <a16:creationId xmlns:a16="http://schemas.microsoft.com/office/drawing/2014/main" id="{4BC2A9D8-EEB5-4DAB-AEAE-D73121BACAC1}"/>
                      </a:ext>
                    </a:extLst>
                  </p:cNvPr>
                  <p:cNvCxnSpPr/>
                  <p:nvPr/>
                </p:nvCxnSpPr>
                <p:spPr>
                  <a:xfrm>
                    <a:off x="5634546" y="700185"/>
                    <a:ext cx="0" cy="288032"/>
                  </a:xfrm>
                  <a:prstGeom prst="line">
                    <a:avLst/>
                  </a:prstGeom>
                  <a:ln w="41275">
                    <a:solidFill>
                      <a:srgbClr val="57E24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>
                    <a:extLst>
                      <a:ext uri="{FF2B5EF4-FFF2-40B4-BE49-F238E27FC236}">
                        <a16:creationId xmlns:a16="http://schemas.microsoft.com/office/drawing/2014/main" id="{37F959E3-9D55-431D-9C74-90F6CDBA1B5A}"/>
                      </a:ext>
                    </a:extLst>
                  </p:cNvPr>
                  <p:cNvCxnSpPr/>
                  <p:nvPr/>
                </p:nvCxnSpPr>
                <p:spPr>
                  <a:xfrm>
                    <a:off x="3415355" y="700185"/>
                    <a:ext cx="0" cy="288032"/>
                  </a:xfrm>
                  <a:prstGeom prst="line">
                    <a:avLst/>
                  </a:prstGeom>
                  <a:ln w="41275">
                    <a:solidFill>
                      <a:srgbClr val="57E24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>
                    <a:extLst>
                      <a:ext uri="{FF2B5EF4-FFF2-40B4-BE49-F238E27FC236}">
                        <a16:creationId xmlns:a16="http://schemas.microsoft.com/office/drawing/2014/main" id="{A9934737-F0F9-4546-A18B-E99404D49734}"/>
                      </a:ext>
                    </a:extLst>
                  </p:cNvPr>
                  <p:cNvCxnSpPr/>
                  <p:nvPr/>
                </p:nvCxnSpPr>
                <p:spPr>
                  <a:xfrm>
                    <a:off x="1196164" y="700185"/>
                    <a:ext cx="0" cy="288032"/>
                  </a:xfrm>
                  <a:prstGeom prst="line">
                    <a:avLst/>
                  </a:prstGeom>
                  <a:ln w="41275">
                    <a:solidFill>
                      <a:srgbClr val="57E24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>
                    <a:extLst>
                      <a:ext uri="{FF2B5EF4-FFF2-40B4-BE49-F238E27FC236}">
                        <a16:creationId xmlns:a16="http://schemas.microsoft.com/office/drawing/2014/main" id="{9BDC81C9-18DB-46DF-9FF1-59E2DBF1DE38}"/>
                      </a:ext>
                    </a:extLst>
                  </p:cNvPr>
                  <p:cNvCxnSpPr/>
                  <p:nvPr/>
                </p:nvCxnSpPr>
                <p:spPr>
                  <a:xfrm>
                    <a:off x="2305760" y="700185"/>
                    <a:ext cx="0" cy="288032"/>
                  </a:xfrm>
                  <a:prstGeom prst="line">
                    <a:avLst/>
                  </a:prstGeom>
                  <a:ln w="41275">
                    <a:solidFill>
                      <a:srgbClr val="57E24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>
                    <a:extLst>
                      <a:ext uri="{FF2B5EF4-FFF2-40B4-BE49-F238E27FC236}">
                        <a16:creationId xmlns:a16="http://schemas.microsoft.com/office/drawing/2014/main" id="{4BEA6FBA-CC72-4B4A-AE5B-28D702F21398}"/>
                      </a:ext>
                    </a:extLst>
                  </p:cNvPr>
                  <p:cNvCxnSpPr/>
                  <p:nvPr/>
                </p:nvCxnSpPr>
                <p:spPr>
                  <a:xfrm>
                    <a:off x="4524950" y="702568"/>
                    <a:ext cx="0" cy="288032"/>
                  </a:xfrm>
                  <a:prstGeom prst="line">
                    <a:avLst/>
                  </a:prstGeom>
                  <a:ln w="41275">
                    <a:solidFill>
                      <a:srgbClr val="57E24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>
                    <a:extLst>
                      <a:ext uri="{FF2B5EF4-FFF2-40B4-BE49-F238E27FC236}">
                        <a16:creationId xmlns:a16="http://schemas.microsoft.com/office/drawing/2014/main" id="{BCF1EB2F-A251-44F9-88E6-BA60AF95F0E0}"/>
                      </a:ext>
                    </a:extLst>
                  </p:cNvPr>
                  <p:cNvCxnSpPr/>
                  <p:nvPr/>
                </p:nvCxnSpPr>
                <p:spPr>
                  <a:xfrm>
                    <a:off x="86569" y="700185"/>
                    <a:ext cx="0" cy="288032"/>
                  </a:xfrm>
                  <a:prstGeom prst="line">
                    <a:avLst/>
                  </a:prstGeom>
                  <a:ln w="41275">
                    <a:solidFill>
                      <a:srgbClr val="57E24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>
                    <a:extLst>
                      <a:ext uri="{FF2B5EF4-FFF2-40B4-BE49-F238E27FC236}">
                        <a16:creationId xmlns:a16="http://schemas.microsoft.com/office/drawing/2014/main" id="{1B86E0BE-FA4B-4489-A352-9943F5CCA2CD}"/>
                      </a:ext>
                    </a:extLst>
                  </p:cNvPr>
                  <p:cNvCxnSpPr/>
                  <p:nvPr/>
                </p:nvCxnSpPr>
                <p:spPr>
                  <a:xfrm>
                    <a:off x="8963331" y="700185"/>
                    <a:ext cx="0" cy="288032"/>
                  </a:xfrm>
                  <a:prstGeom prst="line">
                    <a:avLst/>
                  </a:prstGeom>
                  <a:ln w="41275">
                    <a:solidFill>
                      <a:srgbClr val="57E24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76C2D6CE-1C90-4059-8B4B-E133D3752C1A}"/>
                  </a:ext>
                </a:extLst>
              </p:cNvPr>
              <p:cNvCxnSpPr/>
              <p:nvPr/>
            </p:nvCxnSpPr>
            <p:spPr>
              <a:xfrm flipV="1">
                <a:off x="971600" y="692696"/>
                <a:ext cx="1584176" cy="380189"/>
              </a:xfrm>
              <a:prstGeom prst="straightConnector1">
                <a:avLst/>
              </a:prstGeom>
              <a:ln w="41275" cmpd="dbl">
                <a:solidFill>
                  <a:srgbClr val="57E24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516CBBAA-A0C7-45EC-8901-2064B137A115}"/>
                  </a:ext>
                </a:extLst>
              </p:cNvPr>
              <p:cNvCxnSpPr/>
              <p:nvPr/>
            </p:nvCxnSpPr>
            <p:spPr>
              <a:xfrm flipV="1">
                <a:off x="2555776" y="672547"/>
                <a:ext cx="1584176" cy="380189"/>
              </a:xfrm>
              <a:prstGeom prst="straightConnector1">
                <a:avLst/>
              </a:prstGeom>
              <a:ln w="41275" cmpd="dbl">
                <a:solidFill>
                  <a:srgbClr val="57E24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41518700-F4B7-48C3-9842-9010C8477270}"/>
                  </a:ext>
                </a:extLst>
              </p:cNvPr>
              <p:cNvCxnSpPr/>
              <p:nvPr/>
            </p:nvCxnSpPr>
            <p:spPr>
              <a:xfrm flipV="1">
                <a:off x="4139952" y="692696"/>
                <a:ext cx="1584176" cy="380189"/>
              </a:xfrm>
              <a:prstGeom prst="straightConnector1">
                <a:avLst/>
              </a:prstGeom>
              <a:ln w="41275" cmpd="dbl">
                <a:solidFill>
                  <a:srgbClr val="57E24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C78AAE26-28EA-4439-932F-D019E31CECE8}"/>
                  </a:ext>
                </a:extLst>
              </p:cNvPr>
              <p:cNvCxnSpPr/>
              <p:nvPr/>
            </p:nvCxnSpPr>
            <p:spPr>
              <a:xfrm flipV="1">
                <a:off x="5724128" y="672547"/>
                <a:ext cx="1584176" cy="380189"/>
              </a:xfrm>
              <a:prstGeom prst="straightConnector1">
                <a:avLst/>
              </a:prstGeom>
              <a:ln w="41275" cmpd="dbl">
                <a:solidFill>
                  <a:srgbClr val="57E24C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D028589F-B451-4A67-A147-82AE06EC75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4525" y="4721129"/>
              <a:ext cx="792088" cy="276195"/>
            </a:xfrm>
            <a:prstGeom prst="straightConnector1">
              <a:avLst/>
            </a:prstGeom>
            <a:ln w="41275" cmpd="dbl">
              <a:solidFill>
                <a:srgbClr val="F711F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24366F5F-CC7D-41F9-9E09-E9FA4531D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589" y="4169020"/>
              <a:ext cx="2390024" cy="828301"/>
            </a:xfrm>
            <a:prstGeom prst="straightConnector1">
              <a:avLst/>
            </a:prstGeom>
            <a:ln w="41275" cmpd="dbl">
              <a:solidFill>
                <a:srgbClr val="F711F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52822B0-3281-4779-BC7C-935B0A406D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2413" y="4208789"/>
              <a:ext cx="2389046" cy="788534"/>
            </a:xfrm>
            <a:prstGeom prst="straightConnector1">
              <a:avLst/>
            </a:prstGeom>
            <a:ln w="41275" cmpd="dbl">
              <a:solidFill>
                <a:srgbClr val="EB1D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D7E3E3E8-E485-41BD-92F5-E62F279CDED2}"/>
                </a:ext>
              </a:extLst>
            </p:cNvPr>
            <p:cNvGrpSpPr/>
            <p:nvPr/>
          </p:nvGrpSpPr>
          <p:grpSpPr>
            <a:xfrm>
              <a:off x="1270399" y="4893362"/>
              <a:ext cx="6804246" cy="463999"/>
              <a:chOff x="1008114" y="948777"/>
              <a:chExt cx="6804246" cy="463999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2C9F039-5006-40D3-B674-95E21D42E8DA}"/>
                  </a:ext>
                </a:extLst>
              </p:cNvPr>
              <p:cNvSpPr txBox="1"/>
              <p:nvPr/>
            </p:nvSpPr>
            <p:spPr>
              <a:xfrm>
                <a:off x="1008114" y="1104999"/>
                <a:ext cx="68042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00              03              06              09             12              15              18              21              00               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5BF56D2D-350D-4A4E-9B8B-3FD57AFF68E1}"/>
                  </a:ext>
                </a:extLst>
              </p:cNvPr>
              <p:cNvGrpSpPr/>
              <p:nvPr/>
            </p:nvGrpSpPr>
            <p:grpSpPr>
              <a:xfrm>
                <a:off x="1187624" y="948777"/>
                <a:ext cx="6552728" cy="185840"/>
                <a:chOff x="86569" y="700185"/>
                <a:chExt cx="9179379" cy="290415"/>
              </a:xfrm>
            </p:grpSpPr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F42EEF33-8AC9-45E2-925D-8FDCEBB53D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569" y="844200"/>
                  <a:ext cx="9179379" cy="3"/>
                </a:xfrm>
                <a:prstGeom prst="straightConnector1">
                  <a:avLst/>
                </a:prstGeom>
                <a:ln w="412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DF354D83-81DE-48E9-8DCB-EA0832AA5781}"/>
                    </a:ext>
                  </a:extLst>
                </p:cNvPr>
                <p:cNvCxnSpPr/>
                <p:nvPr/>
              </p:nvCxnSpPr>
              <p:spPr>
                <a:xfrm>
                  <a:off x="7853736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EB1DD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B7821EDE-E3A1-4391-BC3E-CE761DB97E0A}"/>
                    </a:ext>
                  </a:extLst>
                </p:cNvPr>
                <p:cNvCxnSpPr/>
                <p:nvPr/>
              </p:nvCxnSpPr>
              <p:spPr>
                <a:xfrm>
                  <a:off x="6744141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33ED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FBDFFF9D-9969-4F85-8E90-E10AC80F4FF6}"/>
                    </a:ext>
                  </a:extLst>
                </p:cNvPr>
                <p:cNvCxnSpPr/>
                <p:nvPr/>
              </p:nvCxnSpPr>
              <p:spPr>
                <a:xfrm>
                  <a:off x="5634546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EB1DD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A8ECBED5-DD7F-4FE3-8747-18A01A33BB49}"/>
                    </a:ext>
                  </a:extLst>
                </p:cNvPr>
                <p:cNvCxnSpPr/>
                <p:nvPr/>
              </p:nvCxnSpPr>
              <p:spPr>
                <a:xfrm>
                  <a:off x="3415355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EB1DD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1E2056CC-AE59-404E-88B7-40FD3B040520}"/>
                    </a:ext>
                  </a:extLst>
                </p:cNvPr>
                <p:cNvCxnSpPr/>
                <p:nvPr/>
              </p:nvCxnSpPr>
              <p:spPr>
                <a:xfrm>
                  <a:off x="1196164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EB1DD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409537B0-1BE5-49EE-ACE3-A13DB7D443D8}"/>
                    </a:ext>
                  </a:extLst>
                </p:cNvPr>
                <p:cNvCxnSpPr/>
                <p:nvPr/>
              </p:nvCxnSpPr>
              <p:spPr>
                <a:xfrm>
                  <a:off x="2305760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33ED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3B356DE0-FA2C-4607-9874-950D3D05D874}"/>
                    </a:ext>
                  </a:extLst>
                </p:cNvPr>
                <p:cNvCxnSpPr/>
                <p:nvPr/>
              </p:nvCxnSpPr>
              <p:spPr>
                <a:xfrm>
                  <a:off x="4524950" y="702568"/>
                  <a:ext cx="0" cy="288032"/>
                </a:xfrm>
                <a:prstGeom prst="line">
                  <a:avLst/>
                </a:prstGeom>
                <a:ln w="41275">
                  <a:solidFill>
                    <a:srgbClr val="33ED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61E6D821-BC6D-46BF-8F08-C71538B81CDB}"/>
                    </a:ext>
                  </a:extLst>
                </p:cNvPr>
                <p:cNvCxnSpPr/>
                <p:nvPr/>
              </p:nvCxnSpPr>
              <p:spPr>
                <a:xfrm>
                  <a:off x="86569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33ED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AA65F690-977C-4C95-A408-0A00BA5CF0B4}"/>
                    </a:ext>
                  </a:extLst>
                </p:cNvPr>
                <p:cNvCxnSpPr/>
                <p:nvPr/>
              </p:nvCxnSpPr>
              <p:spPr>
                <a:xfrm>
                  <a:off x="8963331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33EDF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66E0D839-2543-4B24-98CA-E73E62D64D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1997" y="4169021"/>
              <a:ext cx="2390024" cy="828301"/>
            </a:xfrm>
            <a:prstGeom prst="straightConnector1">
              <a:avLst/>
            </a:prstGeom>
            <a:ln w="41275" cmpd="dbl">
              <a:solidFill>
                <a:srgbClr val="EB1D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26FB717C-57CB-439B-9E4A-CEEBEB2720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9909" y="4409456"/>
              <a:ext cx="1597931" cy="587869"/>
            </a:xfrm>
            <a:prstGeom prst="straightConnector1">
              <a:avLst/>
            </a:prstGeom>
            <a:ln w="41275" cmpd="dbl">
              <a:solidFill>
                <a:srgbClr val="33EDF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5389E411-4B97-41C1-A25A-4D899F37A2B8}"/>
                </a:ext>
              </a:extLst>
            </p:cNvPr>
            <p:cNvCxnSpPr>
              <a:cxnSpLocks/>
            </p:cNvCxnSpPr>
            <p:nvPr/>
          </p:nvCxnSpPr>
          <p:spPr>
            <a:xfrm>
              <a:off x="3034085" y="4685304"/>
              <a:ext cx="0" cy="300215"/>
            </a:xfrm>
            <a:prstGeom prst="straightConnector1">
              <a:avLst/>
            </a:prstGeom>
            <a:ln w="25400" cmpd="dbl">
              <a:solidFill>
                <a:srgbClr val="EB1DDC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5310D6DE-CD28-460A-ADEF-E6E08AB35F20}"/>
                </a:ext>
              </a:extLst>
            </p:cNvPr>
            <p:cNvCxnSpPr>
              <a:cxnSpLocks/>
            </p:cNvCxnSpPr>
            <p:nvPr/>
          </p:nvCxnSpPr>
          <p:spPr>
            <a:xfrm>
              <a:off x="2241997" y="4697106"/>
              <a:ext cx="0" cy="300215"/>
            </a:xfrm>
            <a:prstGeom prst="straightConnector1">
              <a:avLst/>
            </a:prstGeom>
            <a:ln w="31750" cmpd="dbl">
              <a:solidFill>
                <a:srgbClr val="33EDFB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B530B3EE-831A-44A4-9F92-5BCFF44DEF79}"/>
                </a:ext>
              </a:extLst>
            </p:cNvPr>
            <p:cNvGrpSpPr/>
            <p:nvPr/>
          </p:nvGrpSpPr>
          <p:grpSpPr>
            <a:xfrm>
              <a:off x="2197138" y="4796907"/>
              <a:ext cx="504056" cy="338554"/>
              <a:chOff x="1719199" y="5877272"/>
              <a:chExt cx="504056" cy="338554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7BBD5391-1F03-4098-9BBB-0911F2B73624}"/>
                  </a:ext>
                </a:extLst>
              </p:cNvPr>
              <p:cNvSpPr txBox="1"/>
              <p:nvPr/>
            </p:nvSpPr>
            <p:spPr>
              <a:xfrm>
                <a:off x="1719199" y="5877272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3EDF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endParaRPr lang="zh-CN" altLang="en-US" sz="1600" b="1" dirty="0">
                  <a:solidFill>
                    <a:srgbClr val="33ED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A80DCE1C-0C9A-4B47-9A67-193403862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5696" y="5949280"/>
                <a:ext cx="108012" cy="0"/>
              </a:xfrm>
              <a:prstGeom prst="line">
                <a:avLst/>
              </a:prstGeom>
              <a:ln w="22225">
                <a:solidFill>
                  <a:srgbClr val="33EDF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BBD2170F-6496-478F-BD5A-675C23890C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1693" y="4416047"/>
              <a:ext cx="1630829" cy="570143"/>
            </a:xfrm>
            <a:prstGeom prst="straightConnector1">
              <a:avLst/>
            </a:prstGeom>
            <a:ln w="41275" cmpd="dbl">
              <a:solidFill>
                <a:srgbClr val="33EDF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3EB4209C-EED2-4427-BB7E-71CD555B81D2}"/>
                </a:ext>
              </a:extLst>
            </p:cNvPr>
            <p:cNvCxnSpPr>
              <a:cxnSpLocks/>
            </p:cNvCxnSpPr>
            <p:nvPr/>
          </p:nvCxnSpPr>
          <p:spPr>
            <a:xfrm>
              <a:off x="4618261" y="4674169"/>
              <a:ext cx="0" cy="300215"/>
            </a:xfrm>
            <a:prstGeom prst="straightConnector1">
              <a:avLst/>
            </a:prstGeom>
            <a:ln w="31750" cmpd="dbl">
              <a:solidFill>
                <a:srgbClr val="EB1DDC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8851A9BA-8EF3-4888-AE39-BE6570D16E45}"/>
                </a:ext>
              </a:extLst>
            </p:cNvPr>
            <p:cNvCxnSpPr>
              <a:cxnSpLocks/>
            </p:cNvCxnSpPr>
            <p:nvPr/>
          </p:nvCxnSpPr>
          <p:spPr>
            <a:xfrm>
              <a:off x="3826173" y="4685971"/>
              <a:ext cx="0" cy="300215"/>
            </a:xfrm>
            <a:prstGeom prst="straightConnector1">
              <a:avLst/>
            </a:prstGeom>
            <a:ln w="31750" cmpd="dbl">
              <a:solidFill>
                <a:srgbClr val="33EDFB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19E4F49-AC43-40D2-B0C6-188F65E4AF77}"/>
                </a:ext>
              </a:extLst>
            </p:cNvPr>
            <p:cNvGrpSpPr/>
            <p:nvPr/>
          </p:nvGrpSpPr>
          <p:grpSpPr>
            <a:xfrm>
              <a:off x="3781625" y="4770856"/>
              <a:ext cx="504056" cy="338554"/>
              <a:chOff x="1719199" y="5877272"/>
              <a:chExt cx="504056" cy="338554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C275952A-C4D1-4046-9BAA-85431DBF69CE}"/>
                  </a:ext>
                </a:extLst>
              </p:cNvPr>
              <p:cNvSpPr txBox="1"/>
              <p:nvPr/>
            </p:nvSpPr>
            <p:spPr>
              <a:xfrm>
                <a:off x="1719199" y="5877272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3EDF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endParaRPr lang="zh-CN" altLang="en-US" sz="1600" b="1" dirty="0">
                  <a:solidFill>
                    <a:srgbClr val="33ED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913EAC83-3190-4D87-B3BA-3321CB163F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5696" y="5949280"/>
                <a:ext cx="108012" cy="0"/>
              </a:xfrm>
              <a:prstGeom prst="line">
                <a:avLst/>
              </a:prstGeom>
              <a:ln w="22225">
                <a:solidFill>
                  <a:srgbClr val="33EDF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6A48D922-EED2-48E4-814D-A3B8239B2A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4829" y="4409457"/>
              <a:ext cx="1630829" cy="570143"/>
            </a:xfrm>
            <a:prstGeom prst="straightConnector1">
              <a:avLst/>
            </a:prstGeom>
            <a:ln w="41275" cmpd="dbl">
              <a:solidFill>
                <a:srgbClr val="33EDF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3404ABBA-7F7E-4A15-9A77-4F53B76E772D}"/>
                </a:ext>
              </a:extLst>
            </p:cNvPr>
            <p:cNvCxnSpPr>
              <a:cxnSpLocks/>
            </p:cNvCxnSpPr>
            <p:nvPr/>
          </p:nvCxnSpPr>
          <p:spPr>
            <a:xfrm>
              <a:off x="6199005" y="4667579"/>
              <a:ext cx="0" cy="300215"/>
            </a:xfrm>
            <a:prstGeom prst="straightConnector1">
              <a:avLst/>
            </a:prstGeom>
            <a:ln w="31750" cmpd="dbl">
              <a:solidFill>
                <a:srgbClr val="EB1DDC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F8213949-DA54-4A56-A2BC-0641EADC8FA1}"/>
                </a:ext>
              </a:extLst>
            </p:cNvPr>
            <p:cNvCxnSpPr>
              <a:cxnSpLocks/>
            </p:cNvCxnSpPr>
            <p:nvPr/>
          </p:nvCxnSpPr>
          <p:spPr>
            <a:xfrm>
              <a:off x="5406917" y="4679381"/>
              <a:ext cx="0" cy="300215"/>
            </a:xfrm>
            <a:prstGeom prst="straightConnector1">
              <a:avLst/>
            </a:prstGeom>
            <a:ln w="31750" cmpd="dbl">
              <a:solidFill>
                <a:srgbClr val="33EDFB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C188D86-02BC-4C04-A39C-FE39C17949F1}"/>
                </a:ext>
              </a:extLst>
            </p:cNvPr>
            <p:cNvGrpSpPr/>
            <p:nvPr/>
          </p:nvGrpSpPr>
          <p:grpSpPr>
            <a:xfrm>
              <a:off x="5362191" y="4753130"/>
              <a:ext cx="504056" cy="338554"/>
              <a:chOff x="1719199" y="5877272"/>
              <a:chExt cx="504056" cy="338554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F0D9DE16-C965-410F-B01D-BA824F895693}"/>
                  </a:ext>
                </a:extLst>
              </p:cNvPr>
              <p:cNvSpPr txBox="1"/>
              <p:nvPr/>
            </p:nvSpPr>
            <p:spPr>
              <a:xfrm>
                <a:off x="1719199" y="5877272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3EDF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endParaRPr lang="zh-CN" altLang="en-US" sz="1600" b="1" dirty="0">
                  <a:solidFill>
                    <a:srgbClr val="33ED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13633F73-87F6-4C2F-B956-87E57C7510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5696" y="5949280"/>
                <a:ext cx="108012" cy="0"/>
              </a:xfrm>
              <a:prstGeom prst="line">
                <a:avLst/>
              </a:prstGeom>
              <a:ln w="22225">
                <a:solidFill>
                  <a:srgbClr val="33EDF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7DCC27BD-3E17-43F6-A5E9-DED404168646}"/>
                </a:ext>
              </a:extLst>
            </p:cNvPr>
            <p:cNvGrpSpPr/>
            <p:nvPr/>
          </p:nvGrpSpPr>
          <p:grpSpPr>
            <a:xfrm>
              <a:off x="6202437" y="4392515"/>
              <a:ext cx="1630829" cy="692669"/>
              <a:chOff x="971600" y="4587053"/>
              <a:chExt cx="1630829" cy="692669"/>
            </a:xfrm>
          </p:grpSpPr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862325ED-EACB-4C10-9A49-C07FCCDCEB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600" y="4587053"/>
                <a:ext cx="1630829" cy="570143"/>
              </a:xfrm>
              <a:prstGeom prst="straightConnector1">
                <a:avLst/>
              </a:prstGeom>
              <a:ln w="41275" cmpd="dbl">
                <a:solidFill>
                  <a:srgbClr val="33EDF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749CBDA1-E1EC-461A-AB70-819F52C0CE28}"/>
                  </a:ext>
                </a:extLst>
              </p:cNvPr>
              <p:cNvGrpSpPr/>
              <p:nvPr/>
            </p:nvGrpSpPr>
            <p:grpSpPr>
              <a:xfrm>
                <a:off x="1719199" y="4856977"/>
                <a:ext cx="504056" cy="422745"/>
                <a:chOff x="1719199" y="4856977"/>
                <a:chExt cx="504056" cy="422745"/>
              </a:xfrm>
            </p:grpSpPr>
            <p:cxnSp>
              <p:nvCxnSpPr>
                <p:cNvPr id="154" name="Straight Arrow Connector 153">
                  <a:extLst>
                    <a:ext uri="{FF2B5EF4-FFF2-40B4-BE49-F238E27FC236}">
                      <a16:creationId xmlns:a16="http://schemas.microsoft.com/office/drawing/2014/main" id="{0A19A790-95EE-4F6A-B32B-8C46306401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3688" y="4856977"/>
                  <a:ext cx="0" cy="300215"/>
                </a:xfrm>
                <a:prstGeom prst="straightConnector1">
                  <a:avLst/>
                </a:prstGeom>
                <a:ln w="31750" cmpd="dbl">
                  <a:solidFill>
                    <a:srgbClr val="33EDFB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2AD3FCDD-A8F7-42B4-89C6-DDD91F01CE71}"/>
                    </a:ext>
                  </a:extLst>
                </p:cNvPr>
                <p:cNvGrpSpPr/>
                <p:nvPr/>
              </p:nvGrpSpPr>
              <p:grpSpPr>
                <a:xfrm>
                  <a:off x="1719199" y="4941168"/>
                  <a:ext cx="504056" cy="338554"/>
                  <a:chOff x="1719199" y="5877272"/>
                  <a:chExt cx="504056" cy="338554"/>
                </a:xfrm>
              </p:grpSpPr>
              <p:sp>
                <p:nvSpPr>
                  <p:cNvPr id="156" name="TextBox 155">
                    <a:extLst>
                      <a:ext uri="{FF2B5EF4-FFF2-40B4-BE49-F238E27FC236}">
                        <a16:creationId xmlns:a16="http://schemas.microsoft.com/office/drawing/2014/main" id="{653CC083-BC61-4315-AB4B-CACF8726AA03}"/>
                      </a:ext>
                    </a:extLst>
                  </p:cNvPr>
                  <p:cNvSpPr txBox="1"/>
                  <p:nvPr/>
                </p:nvSpPr>
                <p:spPr>
                  <a:xfrm>
                    <a:off x="1719199" y="5877272"/>
                    <a:ext cx="50405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b="1" dirty="0">
                        <a:solidFill>
                          <a:srgbClr val="33EDF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fg</a:t>
                    </a:r>
                    <a:endParaRPr lang="zh-CN" altLang="en-US" sz="1600" b="1" dirty="0">
                      <a:solidFill>
                        <a:srgbClr val="33EDFB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0416E90A-77E7-4000-8621-FD7D9BF15D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35696" y="5949280"/>
                    <a:ext cx="108012" cy="0"/>
                  </a:xfrm>
                  <a:prstGeom prst="line">
                    <a:avLst/>
                  </a:prstGeom>
                  <a:ln w="22225">
                    <a:solidFill>
                      <a:srgbClr val="33EDF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DE6A13A-C794-4FC4-8A81-E36C15F7C3E2}"/>
                </a:ext>
              </a:extLst>
            </p:cNvPr>
            <p:cNvSpPr txBox="1"/>
            <p:nvPr/>
          </p:nvSpPr>
          <p:spPr>
            <a:xfrm>
              <a:off x="2990865" y="4792249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EB1DD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fg</a:t>
              </a:r>
              <a:endParaRPr lang="zh-CN" altLang="en-US" sz="1600" b="1" dirty="0">
                <a:solidFill>
                  <a:srgbClr val="EB1DD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99646D7-1872-427E-86B3-E9636EF2DC25}"/>
                </a:ext>
              </a:extLst>
            </p:cNvPr>
            <p:cNvSpPr txBox="1"/>
            <p:nvPr/>
          </p:nvSpPr>
          <p:spPr>
            <a:xfrm>
              <a:off x="4567273" y="4781297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EB1DD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fg</a:t>
              </a:r>
              <a:endParaRPr lang="zh-CN" altLang="en-US" sz="1600" b="1" dirty="0">
                <a:solidFill>
                  <a:srgbClr val="EB1DD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9CA58C8-5DBB-4C1C-9426-BE5F74320DF9}"/>
                </a:ext>
              </a:extLst>
            </p:cNvPr>
            <p:cNvSpPr txBox="1"/>
            <p:nvPr/>
          </p:nvSpPr>
          <p:spPr>
            <a:xfrm>
              <a:off x="6130429" y="4781297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EB1DD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fg</a:t>
              </a:r>
              <a:endParaRPr lang="zh-CN" altLang="en-US" sz="1600" b="1" dirty="0">
                <a:solidFill>
                  <a:srgbClr val="EB1DD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074CC79-4E36-4148-AB3D-7B080C6A5D06}"/>
                </a:ext>
              </a:extLst>
            </p:cNvPr>
            <p:cNvSpPr txBox="1"/>
            <p:nvPr/>
          </p:nvSpPr>
          <p:spPr>
            <a:xfrm>
              <a:off x="1377901" y="4781297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EB1DD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fg</a:t>
              </a:r>
              <a:endParaRPr lang="zh-CN" altLang="en-US" sz="1600" b="1" dirty="0">
                <a:solidFill>
                  <a:srgbClr val="EB1DD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F17E63C7-FA23-4E86-A9AA-0F80237898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3256" y="4141169"/>
              <a:ext cx="1643606" cy="597956"/>
            </a:xfrm>
            <a:prstGeom prst="straightConnector1">
              <a:avLst/>
            </a:prstGeom>
            <a:ln w="41275" cmpd="dbl">
              <a:solidFill>
                <a:srgbClr val="EB1D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D33BB881-2569-4337-AFBF-550702E9C40C}"/>
                </a:ext>
              </a:extLst>
            </p:cNvPr>
            <p:cNvCxnSpPr>
              <a:cxnSpLocks/>
            </p:cNvCxnSpPr>
            <p:nvPr/>
          </p:nvCxnSpPr>
          <p:spPr>
            <a:xfrm>
              <a:off x="1449909" y="4685304"/>
              <a:ext cx="0" cy="252192"/>
            </a:xfrm>
            <a:prstGeom prst="straightConnector1">
              <a:avLst/>
            </a:prstGeom>
            <a:ln w="31750" cmpd="dbl">
              <a:solidFill>
                <a:srgbClr val="EB1DDC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2EC94567-F10D-4072-84A8-3FED95A4A84D}"/>
                </a:ext>
              </a:extLst>
            </p:cNvPr>
            <p:cNvCxnSpPr>
              <a:cxnSpLocks/>
            </p:cNvCxnSpPr>
            <p:nvPr/>
          </p:nvCxnSpPr>
          <p:spPr>
            <a:xfrm>
              <a:off x="1432456" y="5357361"/>
              <a:ext cx="809541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4341CFB7-418B-4A48-97F7-E5F6C06FCD77}"/>
                </a:ext>
              </a:extLst>
            </p:cNvPr>
            <p:cNvCxnSpPr>
              <a:cxnSpLocks/>
            </p:cNvCxnSpPr>
            <p:nvPr/>
          </p:nvCxnSpPr>
          <p:spPr>
            <a:xfrm>
              <a:off x="6994525" y="5357361"/>
              <a:ext cx="778323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A51FA328-A1BB-464D-A28F-6C5DD6DFE955}"/>
                </a:ext>
              </a:extLst>
            </p:cNvPr>
            <p:cNvCxnSpPr/>
            <p:nvPr/>
          </p:nvCxnSpPr>
          <p:spPr>
            <a:xfrm>
              <a:off x="5410349" y="5357361"/>
              <a:ext cx="1570411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710E4510-09E6-4F1F-A130-FD31442CC2D3}"/>
                </a:ext>
              </a:extLst>
            </p:cNvPr>
            <p:cNvCxnSpPr/>
            <p:nvPr/>
          </p:nvCxnSpPr>
          <p:spPr>
            <a:xfrm>
              <a:off x="3839938" y="5357361"/>
              <a:ext cx="1570411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2B5BE604-897C-4CF5-BC0D-F552731A942A}"/>
                </a:ext>
              </a:extLst>
            </p:cNvPr>
            <p:cNvCxnSpPr/>
            <p:nvPr/>
          </p:nvCxnSpPr>
          <p:spPr>
            <a:xfrm>
              <a:off x="2241997" y="5357361"/>
              <a:ext cx="1570411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22FDA99D-D523-45D3-955A-EF5A876B84BE}"/>
                </a:ext>
              </a:extLst>
            </p:cNvPr>
            <p:cNvSpPr txBox="1"/>
            <p:nvPr/>
          </p:nvSpPr>
          <p:spPr>
            <a:xfrm>
              <a:off x="2220624" y="5636277"/>
              <a:ext cx="15917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Assimilation window</a:t>
              </a:r>
              <a:endParaRPr lang="zh-CN" alt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6BF7C30-8B5D-4BFB-AFD5-EF3012D40DBB}"/>
                </a:ext>
              </a:extLst>
            </p:cNvPr>
            <p:cNvSpPr txBox="1"/>
            <p:nvPr/>
          </p:nvSpPr>
          <p:spPr>
            <a:xfrm>
              <a:off x="3818565" y="5636277"/>
              <a:ext cx="15917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Assimilation window</a:t>
              </a:r>
              <a:endParaRPr lang="zh-CN" alt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40A357CC-39A4-4F7D-92EC-DC17580A249F}"/>
                </a:ext>
              </a:extLst>
            </p:cNvPr>
            <p:cNvSpPr txBox="1"/>
            <p:nvPr/>
          </p:nvSpPr>
          <p:spPr>
            <a:xfrm>
              <a:off x="5402741" y="5636277"/>
              <a:ext cx="15917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Assimilation window</a:t>
              </a:r>
              <a:endParaRPr lang="zh-CN" alt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8D2F1E-B112-41AC-BB46-D444AEBDEFFB}"/>
                </a:ext>
              </a:extLst>
            </p:cNvPr>
            <p:cNvSpPr txBox="1"/>
            <p:nvPr/>
          </p:nvSpPr>
          <p:spPr>
            <a:xfrm>
              <a:off x="2314004" y="6083714"/>
              <a:ext cx="1466091" cy="2616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Reanalysis / Forecast</a:t>
              </a:r>
              <a:endPara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D2E854-2115-49A7-961B-B9DF0E109CE2}"/>
                </a:ext>
              </a:extLst>
            </p:cNvPr>
            <p:cNvSpPr txBox="1"/>
            <p:nvPr/>
          </p:nvSpPr>
          <p:spPr>
            <a:xfrm>
              <a:off x="703898" y="6083714"/>
              <a:ext cx="1466091" cy="2616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Reanalysis / Forecast</a:t>
              </a:r>
              <a:endPara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C985A-4B47-4686-BFE6-AC0CC8072BDC}"/>
                </a:ext>
              </a:extLst>
            </p:cNvPr>
            <p:cNvSpPr txBox="1"/>
            <p:nvPr/>
          </p:nvSpPr>
          <p:spPr>
            <a:xfrm>
              <a:off x="3898181" y="6083714"/>
              <a:ext cx="1466091" cy="2616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Reanalysis / Forecast</a:t>
              </a:r>
              <a:endPara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71AE00-F5C3-4486-AC8A-7A34FB06A376}"/>
                </a:ext>
              </a:extLst>
            </p:cNvPr>
            <p:cNvSpPr txBox="1"/>
            <p:nvPr/>
          </p:nvSpPr>
          <p:spPr>
            <a:xfrm>
              <a:off x="5475782" y="6083714"/>
              <a:ext cx="1466091" cy="2616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Reanalysis / Forecast</a:t>
              </a:r>
              <a:endPara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FDDFB-BCEE-406A-9A2B-B79385572B6E}"/>
                </a:ext>
              </a:extLst>
            </p:cNvPr>
            <p:cNvSpPr txBox="1"/>
            <p:nvPr/>
          </p:nvSpPr>
          <p:spPr>
            <a:xfrm>
              <a:off x="7066349" y="6083714"/>
              <a:ext cx="1466091" cy="2616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Reanalysis / Forecast</a:t>
              </a:r>
              <a:endPara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377C81D-8862-4CA5-9996-F645F037D4BF}"/>
                </a:ext>
              </a:extLst>
            </p:cNvPr>
            <p:cNvGrpSpPr/>
            <p:nvPr/>
          </p:nvGrpSpPr>
          <p:grpSpPr>
            <a:xfrm>
              <a:off x="1270399" y="1376772"/>
              <a:ext cx="6804246" cy="1001884"/>
              <a:chOff x="792090" y="1779044"/>
              <a:chExt cx="6804246" cy="1001884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9083191D-34C1-40D4-9913-080DEB4822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595" y="1797176"/>
                <a:ext cx="1562369" cy="587868"/>
              </a:xfrm>
              <a:prstGeom prst="straightConnector1">
                <a:avLst/>
              </a:prstGeom>
              <a:ln w="41275" cmpd="dbl">
                <a:solidFill>
                  <a:srgbClr val="33EDF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F68ED3FB-9B12-484D-B671-AC41C59071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5935" y="1779044"/>
                <a:ext cx="1562369" cy="587868"/>
              </a:xfrm>
              <a:prstGeom prst="straightConnector1">
                <a:avLst/>
              </a:prstGeom>
              <a:ln w="41275" cmpd="dbl">
                <a:solidFill>
                  <a:srgbClr val="33EDF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444B02F5-D252-4E5C-9E9E-235E0F9A57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53712" y="1795087"/>
                <a:ext cx="1562369" cy="587868"/>
              </a:xfrm>
              <a:prstGeom prst="straightConnector1">
                <a:avLst/>
              </a:prstGeom>
              <a:ln w="41275" cmpd="dbl">
                <a:solidFill>
                  <a:srgbClr val="33EDF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F2DCAD25-AF31-4DE2-8EB8-8BFA9CDAB1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1853" y="1807172"/>
                <a:ext cx="1562369" cy="587868"/>
              </a:xfrm>
              <a:prstGeom prst="straightConnector1">
                <a:avLst/>
              </a:prstGeom>
              <a:ln w="41275" cmpd="dbl">
                <a:solidFill>
                  <a:srgbClr val="33EDF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B263CE9-C964-4C00-BE04-1AD605EDE944}"/>
                  </a:ext>
                </a:extLst>
              </p:cNvPr>
              <p:cNvGrpSpPr/>
              <p:nvPr/>
            </p:nvGrpSpPr>
            <p:grpSpPr>
              <a:xfrm>
                <a:off x="792090" y="2195572"/>
                <a:ext cx="6804246" cy="539321"/>
                <a:chOff x="792090" y="2195572"/>
                <a:chExt cx="6804246" cy="539321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7039E2F0-8D4B-4C73-AC8A-7BC01561E5F0}"/>
                    </a:ext>
                  </a:extLst>
                </p:cNvPr>
                <p:cNvGrpSpPr/>
                <p:nvPr/>
              </p:nvGrpSpPr>
              <p:grpSpPr>
                <a:xfrm>
                  <a:off x="792090" y="2195572"/>
                  <a:ext cx="6804246" cy="539321"/>
                  <a:chOff x="792090" y="2195572"/>
                  <a:chExt cx="6804246" cy="539321"/>
                </a:xfrm>
              </p:grpSpPr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8190834E-7E89-4A44-AA33-FB1223E17840}"/>
                      </a:ext>
                    </a:extLst>
                  </p:cNvPr>
                  <p:cNvGrpSpPr/>
                  <p:nvPr/>
                </p:nvGrpSpPr>
                <p:grpSpPr>
                  <a:xfrm>
                    <a:off x="792090" y="2316929"/>
                    <a:ext cx="6804246" cy="417964"/>
                    <a:chOff x="1008114" y="948777"/>
                    <a:chExt cx="6804246" cy="417964"/>
                  </a:xfrm>
                </p:grpSpPr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92A2C00E-9F8A-41A9-BFC0-1284714A72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8114" y="1058964"/>
                      <a:ext cx="680424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00              03              06              09             12              15              18              21             00               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109" name="Group 108">
                      <a:extLst>
                        <a:ext uri="{FF2B5EF4-FFF2-40B4-BE49-F238E27FC236}">
                          <a16:creationId xmlns:a16="http://schemas.microsoft.com/office/drawing/2014/main" id="{30C849D3-CB47-467E-B428-71AD291145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87624" y="948777"/>
                      <a:ext cx="6552728" cy="185840"/>
                      <a:chOff x="86569" y="700185"/>
                      <a:chExt cx="9179379" cy="290415"/>
                    </a:xfrm>
                  </p:grpSpPr>
                  <p:cxnSp>
                    <p:nvCxnSpPr>
                      <p:cNvPr id="110" name="Straight Arrow Connector 109">
                        <a:extLst>
                          <a:ext uri="{FF2B5EF4-FFF2-40B4-BE49-F238E27FC236}">
                            <a16:creationId xmlns:a16="http://schemas.microsoft.com/office/drawing/2014/main" id="{65F6D219-FD24-4101-9B0D-84FE79D9E4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86569" y="844200"/>
                        <a:ext cx="9179379" cy="3"/>
                      </a:xfrm>
                      <a:prstGeom prst="straightConnector1">
                        <a:avLst/>
                      </a:prstGeom>
                      <a:ln w="41275">
                        <a:solidFill>
                          <a:srgbClr val="33EDFB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1" name="Straight Connector 110">
                        <a:extLst>
                          <a:ext uri="{FF2B5EF4-FFF2-40B4-BE49-F238E27FC236}">
                            <a16:creationId xmlns:a16="http://schemas.microsoft.com/office/drawing/2014/main" id="{E2BECCB1-9712-4F4B-9DBA-80B20C5856C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853736" y="700185"/>
                        <a:ext cx="0" cy="288032"/>
                      </a:xfrm>
                      <a:prstGeom prst="line">
                        <a:avLst/>
                      </a:prstGeom>
                      <a:ln w="41275">
                        <a:solidFill>
                          <a:srgbClr val="33EDFB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2" name="Straight Connector 111">
                        <a:extLst>
                          <a:ext uri="{FF2B5EF4-FFF2-40B4-BE49-F238E27FC236}">
                            <a16:creationId xmlns:a16="http://schemas.microsoft.com/office/drawing/2014/main" id="{976B5EE1-4E9C-4D60-8F4A-0A36842B010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744141" y="700185"/>
                        <a:ext cx="0" cy="288032"/>
                      </a:xfrm>
                      <a:prstGeom prst="line">
                        <a:avLst/>
                      </a:prstGeom>
                      <a:ln w="41275">
                        <a:solidFill>
                          <a:srgbClr val="33EDFB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" name="Straight Connector 112">
                        <a:extLst>
                          <a:ext uri="{FF2B5EF4-FFF2-40B4-BE49-F238E27FC236}">
                            <a16:creationId xmlns:a16="http://schemas.microsoft.com/office/drawing/2014/main" id="{BADA6385-A73F-4ED8-9AD3-DAF4B56A809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634546" y="700185"/>
                        <a:ext cx="0" cy="288032"/>
                      </a:xfrm>
                      <a:prstGeom prst="line">
                        <a:avLst/>
                      </a:prstGeom>
                      <a:ln w="41275">
                        <a:solidFill>
                          <a:srgbClr val="33EDFB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" name="Straight Connector 113">
                        <a:extLst>
                          <a:ext uri="{FF2B5EF4-FFF2-40B4-BE49-F238E27FC236}">
                            <a16:creationId xmlns:a16="http://schemas.microsoft.com/office/drawing/2014/main" id="{7D4795FD-0C67-4843-A0AB-90280BFF5EA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415355" y="700185"/>
                        <a:ext cx="0" cy="288032"/>
                      </a:xfrm>
                      <a:prstGeom prst="line">
                        <a:avLst/>
                      </a:prstGeom>
                      <a:ln w="41275">
                        <a:solidFill>
                          <a:srgbClr val="33EDFB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5" name="Straight Connector 114">
                        <a:extLst>
                          <a:ext uri="{FF2B5EF4-FFF2-40B4-BE49-F238E27FC236}">
                            <a16:creationId xmlns:a16="http://schemas.microsoft.com/office/drawing/2014/main" id="{927CB5AB-174B-4809-9275-A749C2D1122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196164" y="700185"/>
                        <a:ext cx="0" cy="288032"/>
                      </a:xfrm>
                      <a:prstGeom prst="line">
                        <a:avLst/>
                      </a:prstGeom>
                      <a:ln w="41275">
                        <a:solidFill>
                          <a:srgbClr val="33EDFB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6" name="Straight Connector 115">
                        <a:extLst>
                          <a:ext uri="{FF2B5EF4-FFF2-40B4-BE49-F238E27FC236}">
                            <a16:creationId xmlns:a16="http://schemas.microsoft.com/office/drawing/2014/main" id="{168BA509-1970-4C25-A421-1A643C97DF0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305760" y="700185"/>
                        <a:ext cx="0" cy="288032"/>
                      </a:xfrm>
                      <a:prstGeom prst="line">
                        <a:avLst/>
                      </a:prstGeom>
                      <a:ln w="41275">
                        <a:solidFill>
                          <a:srgbClr val="33EDFB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7" name="Straight Connector 116">
                        <a:extLst>
                          <a:ext uri="{FF2B5EF4-FFF2-40B4-BE49-F238E27FC236}">
                            <a16:creationId xmlns:a16="http://schemas.microsoft.com/office/drawing/2014/main" id="{55D68670-965B-45A4-8581-87A641CB634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524950" y="702568"/>
                        <a:ext cx="0" cy="288032"/>
                      </a:xfrm>
                      <a:prstGeom prst="line">
                        <a:avLst/>
                      </a:prstGeom>
                      <a:ln w="41275">
                        <a:solidFill>
                          <a:srgbClr val="33EDFB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Straight Connector 117">
                        <a:extLst>
                          <a:ext uri="{FF2B5EF4-FFF2-40B4-BE49-F238E27FC236}">
                            <a16:creationId xmlns:a16="http://schemas.microsoft.com/office/drawing/2014/main" id="{04B6BC1C-98E4-48C4-992A-0718BE06A1B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6569" y="700185"/>
                        <a:ext cx="0" cy="288032"/>
                      </a:xfrm>
                      <a:prstGeom prst="line">
                        <a:avLst/>
                      </a:prstGeom>
                      <a:ln w="41275">
                        <a:solidFill>
                          <a:srgbClr val="33EDFB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Straight Connector 118">
                        <a:extLst>
                          <a:ext uri="{FF2B5EF4-FFF2-40B4-BE49-F238E27FC236}">
                            <a16:creationId xmlns:a16="http://schemas.microsoft.com/office/drawing/2014/main" id="{84EE0771-695F-4780-95E4-755C64B5125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963331" y="700185"/>
                        <a:ext cx="0" cy="288032"/>
                      </a:xfrm>
                      <a:prstGeom prst="line">
                        <a:avLst/>
                      </a:prstGeom>
                      <a:ln w="41275">
                        <a:solidFill>
                          <a:srgbClr val="33EDFB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109E9584-3039-4EF3-9A61-D303ACC25D57}"/>
                      </a:ext>
                    </a:extLst>
                  </p:cNvPr>
                  <p:cNvGrpSpPr/>
                  <p:nvPr/>
                </p:nvGrpSpPr>
                <p:grpSpPr>
                  <a:xfrm>
                    <a:off x="2483768" y="2195572"/>
                    <a:ext cx="504056" cy="338554"/>
                    <a:chOff x="3383868" y="1639542"/>
                    <a:chExt cx="504056" cy="338554"/>
                  </a:xfrm>
                </p:grpSpPr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4FD16901-C1E3-40AF-8839-9A1853886A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83868" y="1639542"/>
                      <a:ext cx="504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fg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107" name="Straight Connector 106">
                      <a:extLst>
                        <a:ext uri="{FF2B5EF4-FFF2-40B4-BE49-F238E27FC236}">
                          <a16:creationId xmlns:a16="http://schemas.microsoft.com/office/drawing/2014/main" id="{40D8ACD8-9A9B-4C75-9641-86AE42928B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27884" y="1700808"/>
                      <a:ext cx="108012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CCFCDED9-D130-4E8F-86A5-3080B8CA812E}"/>
                      </a:ext>
                    </a:extLst>
                  </p:cNvPr>
                  <p:cNvGrpSpPr/>
                  <p:nvPr/>
                </p:nvGrpSpPr>
                <p:grpSpPr>
                  <a:xfrm>
                    <a:off x="5652120" y="2195572"/>
                    <a:ext cx="504056" cy="338554"/>
                    <a:chOff x="3383868" y="1639542"/>
                    <a:chExt cx="504056" cy="338554"/>
                  </a:xfrm>
                </p:grpSpPr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B55237E1-2C98-4DA6-85AF-5E601DC9076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83868" y="1639542"/>
                      <a:ext cx="504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fg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105" name="Straight Connector 104">
                      <a:extLst>
                        <a:ext uri="{FF2B5EF4-FFF2-40B4-BE49-F238E27FC236}">
                          <a16:creationId xmlns:a16="http://schemas.microsoft.com/office/drawing/2014/main" id="{8274BB1D-431B-491C-A3F3-81742D71ED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27884" y="1700808"/>
                      <a:ext cx="108012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5A4BAA77-5F2D-40F6-A51F-0D4B94B9A37E}"/>
                      </a:ext>
                    </a:extLst>
                  </p:cNvPr>
                  <p:cNvGrpSpPr/>
                  <p:nvPr/>
                </p:nvGrpSpPr>
                <p:grpSpPr>
                  <a:xfrm>
                    <a:off x="4067944" y="2195572"/>
                    <a:ext cx="504056" cy="338554"/>
                    <a:chOff x="3383868" y="1639542"/>
                    <a:chExt cx="504056" cy="338554"/>
                  </a:xfrm>
                </p:grpSpPr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0BF1782F-26FC-4869-B405-7DF98624ED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83868" y="1639542"/>
                      <a:ext cx="504056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fg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103" name="Straight Connector 102">
                      <a:extLst>
                        <a:ext uri="{FF2B5EF4-FFF2-40B4-BE49-F238E27FC236}">
                          <a16:creationId xmlns:a16="http://schemas.microsoft.com/office/drawing/2014/main" id="{F589D018-6D3D-4121-A831-62AB4E337B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10137" y="1700808"/>
                      <a:ext cx="125759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ECC073F4-6902-4A0B-ABAE-85D9FB36F4F5}"/>
                    </a:ext>
                  </a:extLst>
                </p:cNvPr>
                <p:cNvSpPr txBox="1"/>
                <p:nvPr/>
              </p:nvSpPr>
              <p:spPr>
                <a:xfrm>
                  <a:off x="899592" y="2204864"/>
                  <a:ext cx="50405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fg</a:t>
                  </a:r>
                  <a:endPara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8CA54C01-DED4-4B1E-98B7-6DB6B217C0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3608" y="2276872"/>
                  <a:ext cx="108012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A263AD42-1BB5-42AC-B8F6-A492631D32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5776" y="1844824"/>
                <a:ext cx="0" cy="462190"/>
              </a:xfrm>
              <a:prstGeom prst="straightConnector1">
                <a:avLst/>
              </a:prstGeom>
              <a:ln w="31750" cmpd="dbl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F05CEC0A-BE16-4762-B599-44813596A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9952" y="1844824"/>
                <a:ext cx="0" cy="462190"/>
              </a:xfrm>
              <a:prstGeom prst="straightConnector1">
                <a:avLst/>
              </a:prstGeom>
              <a:ln w="31750" cmpd="dbl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94A3F35-7C24-4460-A428-5609F4CFD2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4128" y="1844824"/>
                <a:ext cx="0" cy="462190"/>
              </a:xfrm>
              <a:prstGeom prst="straightConnector1">
                <a:avLst/>
              </a:prstGeom>
              <a:ln w="31750" cmpd="dbl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8D88DC43-E18C-4989-9209-95EEF9202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08304" y="1844824"/>
                <a:ext cx="0" cy="462190"/>
              </a:xfrm>
              <a:prstGeom prst="straightConnector1">
                <a:avLst/>
              </a:prstGeom>
              <a:ln w="31750" cmpd="dbl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016AF1B5-BD12-4DC0-BCED-19011A2B06C3}"/>
                  </a:ext>
                </a:extLst>
              </p:cNvPr>
              <p:cNvCxnSpPr/>
              <p:nvPr/>
            </p:nvCxnSpPr>
            <p:spPr>
              <a:xfrm>
                <a:off x="1763688" y="2780928"/>
                <a:ext cx="1570411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5E543EB6-9BAF-4AC4-AABD-44B362CB9F21}"/>
                  </a:ext>
                </a:extLst>
              </p:cNvPr>
              <p:cNvCxnSpPr/>
              <p:nvPr/>
            </p:nvCxnSpPr>
            <p:spPr>
              <a:xfrm>
                <a:off x="3347864" y="2780928"/>
                <a:ext cx="1570411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0B042A3A-F1A5-4497-813D-FA803EEA8887}"/>
                  </a:ext>
                </a:extLst>
              </p:cNvPr>
              <p:cNvCxnSpPr/>
              <p:nvPr/>
            </p:nvCxnSpPr>
            <p:spPr>
              <a:xfrm>
                <a:off x="4932040" y="2780928"/>
                <a:ext cx="1570411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00F8F49E-7EF2-457A-9670-A55F6315B9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29981" y="2780928"/>
                <a:ext cx="778323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E099F774-F828-4C0C-BC48-17A9AA121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841" y="2780928"/>
                <a:ext cx="809541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91BF2A9-0A17-40C8-B789-B7AEEDB657CC}"/>
                </a:ext>
              </a:extLst>
            </p:cNvPr>
            <p:cNvGrpSpPr/>
            <p:nvPr/>
          </p:nvGrpSpPr>
          <p:grpSpPr>
            <a:xfrm>
              <a:off x="1127519" y="2420723"/>
              <a:ext cx="6983438" cy="196790"/>
              <a:chOff x="1208439" y="2328790"/>
              <a:chExt cx="6983438" cy="196790"/>
            </a:xfrm>
          </p:grpSpPr>
          <p:sp>
            <p:nvSpPr>
              <p:cNvPr id="76" name="Flowchart: Terminator 75">
                <a:extLst>
                  <a:ext uri="{FF2B5EF4-FFF2-40B4-BE49-F238E27FC236}">
                    <a16:creationId xmlns:a16="http://schemas.microsoft.com/office/drawing/2014/main" id="{65338956-6BB7-4BBF-A3C4-7E9319A2FDEC}"/>
                  </a:ext>
                </a:extLst>
              </p:cNvPr>
              <p:cNvSpPr/>
              <p:nvPr/>
            </p:nvSpPr>
            <p:spPr>
              <a:xfrm>
                <a:off x="1208439" y="2335295"/>
                <a:ext cx="594440" cy="175800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lowchart: Terminator 76">
                <a:extLst>
                  <a:ext uri="{FF2B5EF4-FFF2-40B4-BE49-F238E27FC236}">
                    <a16:creationId xmlns:a16="http://schemas.microsoft.com/office/drawing/2014/main" id="{FAC046D0-BADF-4DA6-8FB6-E30762570726}"/>
                  </a:ext>
                </a:extLst>
              </p:cNvPr>
              <p:cNvSpPr/>
              <p:nvPr/>
            </p:nvSpPr>
            <p:spPr>
              <a:xfrm>
                <a:off x="2839726" y="2328790"/>
                <a:ext cx="594440" cy="175800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lowchart: Terminator 77">
                <a:extLst>
                  <a:ext uri="{FF2B5EF4-FFF2-40B4-BE49-F238E27FC236}">
                    <a16:creationId xmlns:a16="http://schemas.microsoft.com/office/drawing/2014/main" id="{55296FA4-AF82-46C8-8950-4F15E5FF388F}"/>
                  </a:ext>
                </a:extLst>
              </p:cNvPr>
              <p:cNvSpPr/>
              <p:nvPr/>
            </p:nvSpPr>
            <p:spPr>
              <a:xfrm>
                <a:off x="4423166" y="2335295"/>
                <a:ext cx="594440" cy="175800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lowchart: Terminator 78">
                <a:extLst>
                  <a:ext uri="{FF2B5EF4-FFF2-40B4-BE49-F238E27FC236}">
                    <a16:creationId xmlns:a16="http://schemas.microsoft.com/office/drawing/2014/main" id="{970595E0-5461-4916-98A1-49560F94EF1A}"/>
                  </a:ext>
                </a:extLst>
              </p:cNvPr>
              <p:cNvSpPr/>
              <p:nvPr/>
            </p:nvSpPr>
            <p:spPr>
              <a:xfrm>
                <a:off x="6026754" y="2349780"/>
                <a:ext cx="594440" cy="175800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lowchart: Terminator 79">
                <a:extLst>
                  <a:ext uri="{FF2B5EF4-FFF2-40B4-BE49-F238E27FC236}">
                    <a16:creationId xmlns:a16="http://schemas.microsoft.com/office/drawing/2014/main" id="{0D0BFB16-F9B8-4CC9-BEB0-6B35F678C1E8}"/>
                  </a:ext>
                </a:extLst>
              </p:cNvPr>
              <p:cNvSpPr/>
              <p:nvPr/>
            </p:nvSpPr>
            <p:spPr>
              <a:xfrm>
                <a:off x="7602511" y="2365086"/>
                <a:ext cx="589366" cy="13496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1B5C5E4-D869-4A7F-BE58-B72F2C2E2A61}"/>
                </a:ext>
              </a:extLst>
            </p:cNvPr>
            <p:cNvGrpSpPr/>
            <p:nvPr/>
          </p:nvGrpSpPr>
          <p:grpSpPr>
            <a:xfrm>
              <a:off x="1270399" y="3459430"/>
              <a:ext cx="6804246" cy="463999"/>
              <a:chOff x="1008114" y="948777"/>
              <a:chExt cx="6804246" cy="46399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531549C-F69B-4BAC-9456-BFAC55438F2E}"/>
                  </a:ext>
                </a:extLst>
              </p:cNvPr>
              <p:cNvSpPr txBox="1"/>
              <p:nvPr/>
            </p:nvSpPr>
            <p:spPr>
              <a:xfrm>
                <a:off x="1008114" y="1104999"/>
                <a:ext cx="68042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00              03              06              09             12              15              18              21              00               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3ABD97F-DB96-43AF-9966-63FAD1C0F920}"/>
                  </a:ext>
                </a:extLst>
              </p:cNvPr>
              <p:cNvGrpSpPr/>
              <p:nvPr/>
            </p:nvGrpSpPr>
            <p:grpSpPr>
              <a:xfrm>
                <a:off x="1187624" y="948777"/>
                <a:ext cx="6552728" cy="185840"/>
                <a:chOff x="86569" y="700185"/>
                <a:chExt cx="9179379" cy="290415"/>
              </a:xfrm>
            </p:grpSpPr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6138FC7D-BFAB-4B6B-A073-028B3CCC79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569" y="844200"/>
                  <a:ext cx="9179379" cy="3"/>
                </a:xfrm>
                <a:prstGeom prst="straightConnector1">
                  <a:avLst/>
                </a:prstGeom>
                <a:ln w="41275">
                  <a:solidFill>
                    <a:srgbClr val="F711F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556CA80C-1E4A-47CD-974E-1C89D80F5BB1}"/>
                    </a:ext>
                  </a:extLst>
                </p:cNvPr>
                <p:cNvCxnSpPr/>
                <p:nvPr/>
              </p:nvCxnSpPr>
              <p:spPr>
                <a:xfrm>
                  <a:off x="7853736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EB1DD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114DA653-C83C-4747-82A3-651A4DA93800}"/>
                    </a:ext>
                  </a:extLst>
                </p:cNvPr>
                <p:cNvCxnSpPr/>
                <p:nvPr/>
              </p:nvCxnSpPr>
              <p:spPr>
                <a:xfrm>
                  <a:off x="6744141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F71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4554B3A-27B5-4969-9906-3B318C4979B7}"/>
                    </a:ext>
                  </a:extLst>
                </p:cNvPr>
                <p:cNvCxnSpPr/>
                <p:nvPr/>
              </p:nvCxnSpPr>
              <p:spPr>
                <a:xfrm>
                  <a:off x="5634546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EB1DD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1C80BDCA-9DAD-40ED-80BD-CE9EBA346C4E}"/>
                    </a:ext>
                  </a:extLst>
                </p:cNvPr>
                <p:cNvCxnSpPr/>
                <p:nvPr/>
              </p:nvCxnSpPr>
              <p:spPr>
                <a:xfrm>
                  <a:off x="3415355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EB1DD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0F2400B3-4A7B-430C-AE25-26D414BBACB9}"/>
                    </a:ext>
                  </a:extLst>
                </p:cNvPr>
                <p:cNvCxnSpPr/>
                <p:nvPr/>
              </p:nvCxnSpPr>
              <p:spPr>
                <a:xfrm>
                  <a:off x="1196164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EB1DD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7567B9A4-9F35-4024-880C-A40F1179BE4A}"/>
                    </a:ext>
                  </a:extLst>
                </p:cNvPr>
                <p:cNvCxnSpPr/>
                <p:nvPr/>
              </p:nvCxnSpPr>
              <p:spPr>
                <a:xfrm>
                  <a:off x="2305760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F71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6DE4FB15-9871-446B-8FFC-18BB558A9859}"/>
                    </a:ext>
                  </a:extLst>
                </p:cNvPr>
                <p:cNvCxnSpPr/>
                <p:nvPr/>
              </p:nvCxnSpPr>
              <p:spPr>
                <a:xfrm>
                  <a:off x="4524950" y="702568"/>
                  <a:ext cx="0" cy="288032"/>
                </a:xfrm>
                <a:prstGeom prst="line">
                  <a:avLst/>
                </a:prstGeom>
                <a:ln w="41275">
                  <a:solidFill>
                    <a:srgbClr val="F71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DA60F0-CD25-413F-981A-2E2DF3F7E525}"/>
                    </a:ext>
                  </a:extLst>
                </p:cNvPr>
                <p:cNvCxnSpPr/>
                <p:nvPr/>
              </p:nvCxnSpPr>
              <p:spPr>
                <a:xfrm>
                  <a:off x="86569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EB1DD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D5E2267-BAA7-4F37-A590-356CDCCE9ECC}"/>
                    </a:ext>
                  </a:extLst>
                </p:cNvPr>
                <p:cNvCxnSpPr/>
                <p:nvPr/>
              </p:nvCxnSpPr>
              <p:spPr>
                <a:xfrm>
                  <a:off x="8963331" y="700185"/>
                  <a:ext cx="0" cy="288032"/>
                </a:xfrm>
                <a:prstGeom prst="line">
                  <a:avLst/>
                </a:prstGeom>
                <a:ln w="41275">
                  <a:solidFill>
                    <a:srgbClr val="F71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B4D75D7-0BA0-4A35-B2AC-8747492DCD26}"/>
                </a:ext>
              </a:extLst>
            </p:cNvPr>
            <p:cNvGrpSpPr/>
            <p:nvPr/>
          </p:nvGrpSpPr>
          <p:grpSpPr>
            <a:xfrm>
              <a:off x="1432456" y="2679144"/>
              <a:ext cx="6354157" cy="1224136"/>
              <a:chOff x="954147" y="2924944"/>
              <a:chExt cx="6354157" cy="1224136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3712DA6F-AD6F-4629-903A-2D50BC9487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02456" y="3467141"/>
                <a:ext cx="805848" cy="307974"/>
              </a:xfrm>
              <a:prstGeom prst="straightConnector1">
                <a:avLst/>
              </a:prstGeom>
              <a:ln w="41275" cmpd="dbl">
                <a:solidFill>
                  <a:srgbClr val="F711FC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AEE82A3-14CC-4252-A23C-9C91023406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18280" y="2924944"/>
                <a:ext cx="2390024" cy="828301"/>
              </a:xfrm>
              <a:prstGeom prst="straightConnector1">
                <a:avLst/>
              </a:prstGeom>
              <a:ln w="41275" cmpd="dbl">
                <a:solidFill>
                  <a:srgbClr val="F711F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CD140AE-E3BE-4FF2-80CB-883C62B55D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7864" y="2924944"/>
                <a:ext cx="2390024" cy="828301"/>
              </a:xfrm>
              <a:prstGeom prst="straightConnector1">
                <a:avLst/>
              </a:prstGeom>
              <a:ln w="41275" cmpd="dbl">
                <a:solidFill>
                  <a:srgbClr val="F711F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EAB606E8-91EE-49F9-A335-CCABF1B2C4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3688" y="2924944"/>
                <a:ext cx="2390024" cy="828301"/>
              </a:xfrm>
              <a:prstGeom prst="straightConnector1">
                <a:avLst/>
              </a:prstGeom>
              <a:ln w="41275" cmpd="dbl">
                <a:solidFill>
                  <a:srgbClr val="F711F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9788CAD-D6B8-43C0-BA46-770DBC638D97}"/>
                  </a:ext>
                </a:extLst>
              </p:cNvPr>
              <p:cNvSpPr txBox="1"/>
              <p:nvPr/>
            </p:nvSpPr>
            <p:spPr>
              <a:xfrm>
                <a:off x="3275856" y="3552270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6F7D5C5B-9763-42DC-9334-923B341A1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0761" y="3236046"/>
                <a:ext cx="0" cy="462190"/>
              </a:xfrm>
              <a:prstGeom prst="straightConnector1">
                <a:avLst/>
              </a:prstGeom>
              <a:ln w="31750" cmpd="dbl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2342D81A-856A-410A-B4E7-3541FD41D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2040" y="3222891"/>
                <a:ext cx="0" cy="462190"/>
              </a:xfrm>
              <a:prstGeom prst="straightConnector1">
                <a:avLst/>
              </a:prstGeom>
              <a:ln w="31750" cmpd="dbl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6370519-3A81-4D90-BDA6-48F71FB066FC}"/>
                  </a:ext>
                </a:extLst>
              </p:cNvPr>
              <p:cNvSpPr txBox="1"/>
              <p:nvPr/>
            </p:nvSpPr>
            <p:spPr>
              <a:xfrm>
                <a:off x="1691680" y="3552270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04B2C40-4E5E-4B4A-B3D2-4B3250F67B60}"/>
                  </a:ext>
                </a:extLst>
              </p:cNvPr>
              <p:cNvSpPr txBox="1"/>
              <p:nvPr/>
            </p:nvSpPr>
            <p:spPr>
              <a:xfrm>
                <a:off x="6444208" y="3530784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2D096EF-74BA-434D-8D52-196D0AFACA2E}"/>
                  </a:ext>
                </a:extLst>
              </p:cNvPr>
              <p:cNvSpPr txBox="1"/>
              <p:nvPr/>
            </p:nvSpPr>
            <p:spPr>
              <a:xfrm>
                <a:off x="4860032" y="3552270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F0847C2-ABC9-4AA0-8BB2-29C31A8333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7841" y="2924945"/>
                <a:ext cx="1597935" cy="584008"/>
              </a:xfrm>
              <a:prstGeom prst="straightConnector1">
                <a:avLst/>
              </a:prstGeom>
              <a:ln w="41275" cmpd="dbl">
                <a:solidFill>
                  <a:srgbClr val="F711F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C9C2AD28-0B62-4E84-8038-323AA22414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7864" y="3212976"/>
                <a:ext cx="0" cy="462190"/>
              </a:xfrm>
              <a:prstGeom prst="straightConnector1">
                <a:avLst/>
              </a:prstGeom>
              <a:ln w="31750" cmpd="dbl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58E0F92C-40D3-44C1-B47A-D1EB2FB52B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3688" y="3212976"/>
                <a:ext cx="0" cy="462190"/>
              </a:xfrm>
              <a:prstGeom prst="straightConnector1">
                <a:avLst/>
              </a:prstGeom>
              <a:ln w="31750" cmpd="dbl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77B080E5-2F1D-48ED-90CA-172A4CEBF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4147" y="4149080"/>
                <a:ext cx="809541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E6B1D7B7-DFED-492E-A191-C19BA007136B}"/>
                  </a:ext>
                </a:extLst>
              </p:cNvPr>
              <p:cNvCxnSpPr/>
              <p:nvPr/>
            </p:nvCxnSpPr>
            <p:spPr>
              <a:xfrm>
                <a:off x="1763688" y="4149080"/>
                <a:ext cx="1570411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DA53E523-67CA-4529-98C9-757D7DEC7FB0}"/>
                  </a:ext>
                </a:extLst>
              </p:cNvPr>
              <p:cNvCxnSpPr/>
              <p:nvPr/>
            </p:nvCxnSpPr>
            <p:spPr>
              <a:xfrm>
                <a:off x="3361629" y="4149080"/>
                <a:ext cx="1570411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48AB49D6-B5F4-4959-A60D-1BF042E7E00D}"/>
                  </a:ext>
                </a:extLst>
              </p:cNvPr>
              <p:cNvCxnSpPr/>
              <p:nvPr/>
            </p:nvCxnSpPr>
            <p:spPr>
              <a:xfrm>
                <a:off x="4945805" y="4149080"/>
                <a:ext cx="1570411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D65C20B3-C777-4C9A-B019-B4F20EA6E5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6216" y="4149080"/>
                <a:ext cx="778323" cy="0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prstDash val="sys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826F04F-24A1-4F62-A872-86015D63201C}"/>
                </a:ext>
              </a:extLst>
            </p:cNvPr>
            <p:cNvGrpSpPr/>
            <p:nvPr/>
          </p:nvGrpSpPr>
          <p:grpSpPr>
            <a:xfrm>
              <a:off x="1913760" y="3975688"/>
              <a:ext cx="5420609" cy="183453"/>
              <a:chOff x="2000063" y="3795668"/>
              <a:chExt cx="5420609" cy="183453"/>
            </a:xfrm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4AEAE517-4524-44E2-B5C7-A54B4BCB6709}"/>
                  </a:ext>
                </a:extLst>
              </p:cNvPr>
              <p:cNvSpPr/>
              <p:nvPr/>
            </p:nvSpPr>
            <p:spPr>
              <a:xfrm>
                <a:off x="2000063" y="3795668"/>
                <a:ext cx="671382" cy="15833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EB1D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4DVar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lowchart: Terminator 42">
                <a:extLst>
                  <a:ext uri="{FF2B5EF4-FFF2-40B4-BE49-F238E27FC236}">
                    <a16:creationId xmlns:a16="http://schemas.microsoft.com/office/drawing/2014/main" id="{EF298410-59ED-4E11-AAE3-8F403816C7FE}"/>
                  </a:ext>
                </a:extLst>
              </p:cNvPr>
              <p:cNvSpPr/>
              <p:nvPr/>
            </p:nvSpPr>
            <p:spPr>
              <a:xfrm>
                <a:off x="3569404" y="3797141"/>
                <a:ext cx="671382" cy="15833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EB1D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4DVar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Flowchart: Terminator 43">
                <a:extLst>
                  <a:ext uri="{FF2B5EF4-FFF2-40B4-BE49-F238E27FC236}">
                    <a16:creationId xmlns:a16="http://schemas.microsoft.com/office/drawing/2014/main" id="{E539B1CD-9902-45F6-9EF5-990F15016D3C}"/>
                  </a:ext>
                </a:extLst>
              </p:cNvPr>
              <p:cNvSpPr/>
              <p:nvPr/>
            </p:nvSpPr>
            <p:spPr>
              <a:xfrm>
                <a:off x="5159287" y="3804948"/>
                <a:ext cx="671382" cy="15833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EB1D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4DVar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55EB375B-D62A-47F2-947F-AC82B77ED754}"/>
                  </a:ext>
                </a:extLst>
              </p:cNvPr>
              <p:cNvSpPr/>
              <p:nvPr/>
            </p:nvSpPr>
            <p:spPr>
              <a:xfrm>
                <a:off x="6749290" y="3820782"/>
                <a:ext cx="671382" cy="15833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EB1D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4DVar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2BA57E7-E3F7-4F63-96F1-D21EFEEB0493}"/>
                </a:ext>
              </a:extLst>
            </p:cNvPr>
            <p:cNvGrpSpPr/>
            <p:nvPr/>
          </p:nvGrpSpPr>
          <p:grpSpPr>
            <a:xfrm>
              <a:off x="679323" y="5631427"/>
              <a:ext cx="7910830" cy="281849"/>
              <a:chOff x="607315" y="5315431"/>
              <a:chExt cx="7910830" cy="28184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4AF96A-BF56-4F2A-AAEB-C922F8D5C7DB}"/>
                  </a:ext>
                </a:extLst>
              </p:cNvPr>
              <p:cNvSpPr txBox="1"/>
              <p:nvPr/>
            </p:nvSpPr>
            <p:spPr>
              <a:xfrm>
                <a:off x="607315" y="5320281"/>
                <a:ext cx="15917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Assimilation window</a:t>
                </a:r>
                <a:endParaRPr lang="zh-CN" altLang="en-US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7954895-BEAD-4EA4-B162-1A51DB11B11E}"/>
                  </a:ext>
                </a:extLst>
              </p:cNvPr>
              <p:cNvSpPr txBox="1"/>
              <p:nvPr/>
            </p:nvSpPr>
            <p:spPr>
              <a:xfrm>
                <a:off x="6926361" y="5315431"/>
                <a:ext cx="15917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Assimilation window</a:t>
                </a:r>
                <a:endParaRPr lang="zh-CN" altLang="en-US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573CF18-B6D6-4BC1-B77D-072559AA6CDF}"/>
                </a:ext>
              </a:extLst>
            </p:cNvPr>
            <p:cNvGrpSpPr/>
            <p:nvPr/>
          </p:nvGrpSpPr>
          <p:grpSpPr>
            <a:xfrm>
              <a:off x="1155265" y="5392356"/>
              <a:ext cx="6938958" cy="196790"/>
              <a:chOff x="1252919" y="2328790"/>
              <a:chExt cx="6938958" cy="196790"/>
            </a:xfrm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FC4C51D6-903C-48EA-98FC-534CFFA55E31}"/>
                  </a:ext>
                </a:extLst>
              </p:cNvPr>
              <p:cNvSpPr/>
              <p:nvPr/>
            </p:nvSpPr>
            <p:spPr>
              <a:xfrm>
                <a:off x="1252919" y="2335295"/>
                <a:ext cx="594440" cy="175800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EBC0EFD7-3CAC-4A77-BAD7-96E1678D5FC4}"/>
                  </a:ext>
                </a:extLst>
              </p:cNvPr>
              <p:cNvSpPr/>
              <p:nvPr/>
            </p:nvSpPr>
            <p:spPr>
              <a:xfrm>
                <a:off x="2839726" y="2328790"/>
                <a:ext cx="594440" cy="175800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lowchart: Terminator 36">
                <a:extLst>
                  <a:ext uri="{FF2B5EF4-FFF2-40B4-BE49-F238E27FC236}">
                    <a16:creationId xmlns:a16="http://schemas.microsoft.com/office/drawing/2014/main" id="{AE8E9AB5-24E7-48CD-984A-1518721973ED}"/>
                  </a:ext>
                </a:extLst>
              </p:cNvPr>
              <p:cNvSpPr/>
              <p:nvPr/>
            </p:nvSpPr>
            <p:spPr>
              <a:xfrm>
                <a:off x="4423166" y="2335295"/>
                <a:ext cx="594440" cy="175800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A270CF74-74FC-45F8-B5C0-96F7B8113A8B}"/>
                  </a:ext>
                </a:extLst>
              </p:cNvPr>
              <p:cNvSpPr/>
              <p:nvPr/>
            </p:nvSpPr>
            <p:spPr>
              <a:xfrm>
                <a:off x="6026754" y="2349780"/>
                <a:ext cx="594440" cy="175800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04D1DF4D-CF84-4294-926F-5D58E2BF2366}"/>
                  </a:ext>
                </a:extLst>
              </p:cNvPr>
              <p:cNvSpPr/>
              <p:nvPr/>
            </p:nvSpPr>
            <p:spPr>
              <a:xfrm>
                <a:off x="7602511" y="2365086"/>
                <a:ext cx="589366" cy="13496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33ED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5537944-34D7-4D65-B1BC-1BA15427A93A}"/>
                </a:ext>
              </a:extLst>
            </p:cNvPr>
            <p:cNvGrpSpPr/>
            <p:nvPr/>
          </p:nvGrpSpPr>
          <p:grpSpPr>
            <a:xfrm>
              <a:off x="1901073" y="5401835"/>
              <a:ext cx="5420609" cy="183453"/>
              <a:chOff x="2000063" y="3795668"/>
              <a:chExt cx="5420609" cy="183453"/>
            </a:xfrm>
          </p:grpSpPr>
          <p:sp>
            <p:nvSpPr>
              <p:cNvPr id="31" name="Flowchart: Terminator 30">
                <a:extLst>
                  <a:ext uri="{FF2B5EF4-FFF2-40B4-BE49-F238E27FC236}">
                    <a16:creationId xmlns:a16="http://schemas.microsoft.com/office/drawing/2014/main" id="{4924CA1A-4438-46E2-A88C-F08E8FA461E9}"/>
                  </a:ext>
                </a:extLst>
              </p:cNvPr>
              <p:cNvSpPr/>
              <p:nvPr/>
            </p:nvSpPr>
            <p:spPr>
              <a:xfrm>
                <a:off x="2000063" y="3795668"/>
                <a:ext cx="671382" cy="15833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EB1D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4DVar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ACDA8D70-1D81-4637-98E4-5B01AA77F6F3}"/>
                  </a:ext>
                </a:extLst>
              </p:cNvPr>
              <p:cNvSpPr/>
              <p:nvPr/>
            </p:nvSpPr>
            <p:spPr>
              <a:xfrm>
                <a:off x="3569404" y="3797141"/>
                <a:ext cx="671382" cy="15833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EB1D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4DVar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FA279EC8-688A-4AE3-8098-80AA561E38F6}"/>
                  </a:ext>
                </a:extLst>
              </p:cNvPr>
              <p:cNvSpPr/>
              <p:nvPr/>
            </p:nvSpPr>
            <p:spPr>
              <a:xfrm>
                <a:off x="5159287" y="3804948"/>
                <a:ext cx="671382" cy="15833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EB1D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4DVar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lowchart: Terminator 33">
                <a:extLst>
                  <a:ext uri="{FF2B5EF4-FFF2-40B4-BE49-F238E27FC236}">
                    <a16:creationId xmlns:a16="http://schemas.microsoft.com/office/drawing/2014/main" id="{9A0C4707-55AA-4F09-B181-29522923B0E2}"/>
                  </a:ext>
                </a:extLst>
              </p:cNvPr>
              <p:cNvSpPr/>
              <p:nvPr/>
            </p:nvSpPr>
            <p:spPr>
              <a:xfrm>
                <a:off x="6749290" y="3820782"/>
                <a:ext cx="671382" cy="158339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rgbClr val="EB1D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4DVar</a:t>
                </a:r>
                <a:endParaRPr lang="zh-CN" alt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66CDF9F-8E66-4645-BF3D-85B13319C688}"/>
              </a:ext>
            </a:extLst>
          </p:cNvPr>
          <p:cNvSpPr txBox="1"/>
          <p:nvPr/>
        </p:nvSpPr>
        <p:spPr>
          <a:xfrm>
            <a:off x="8174129" y="1628804"/>
            <a:ext cx="553998" cy="2934651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vert="vert270" wrap="square" rtlCol="0" anchor="t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Schemes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8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B043D11-9198-4A9B-98C3-4C02A713680D}"/>
              </a:ext>
            </a:extLst>
          </p:cNvPr>
          <p:cNvSpPr txBox="1"/>
          <p:nvPr/>
        </p:nvSpPr>
        <p:spPr>
          <a:xfrm>
            <a:off x="230497" y="26790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 and RMSE statistics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83F1DD-07FF-4827-A0F6-CB1743F25EC2}"/>
              </a:ext>
            </a:extLst>
          </p:cNvPr>
          <p:cNvGrpSpPr/>
          <p:nvPr/>
        </p:nvGrpSpPr>
        <p:grpSpPr>
          <a:xfrm>
            <a:off x="5796136" y="2132856"/>
            <a:ext cx="3240360" cy="2042250"/>
            <a:chOff x="5796136" y="1884668"/>
            <a:chExt cx="3143831" cy="20422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A22D89-207B-43D0-B0DF-C0CC82F148E1}"/>
                </a:ext>
              </a:extLst>
            </p:cNvPr>
            <p:cNvSpPr txBox="1"/>
            <p:nvPr/>
          </p:nvSpPr>
          <p:spPr>
            <a:xfrm>
              <a:off x="5796136" y="3468844"/>
              <a:ext cx="314383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(00, 06, 12, 18 UTC)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DB73DB-C435-4359-A44F-E2F54426CB54}"/>
                </a:ext>
              </a:extLst>
            </p:cNvPr>
            <p:cNvSpPr/>
            <p:nvPr/>
          </p:nvSpPr>
          <p:spPr>
            <a:xfrm>
              <a:off x="5796136" y="1884668"/>
              <a:ext cx="31438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analysis or 3 hours forecast at same times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0D4F3A-BE99-4668-AAE1-05145F1FF999}"/>
                </a:ext>
              </a:extLst>
            </p:cNvPr>
            <p:cNvSpPr/>
            <p:nvPr/>
          </p:nvSpPr>
          <p:spPr>
            <a:xfrm>
              <a:off x="5796136" y="2636912"/>
              <a:ext cx="3096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verify with 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intensive sounding obs.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94C3ED-E600-4AD6-9859-8939006015EB}"/>
              </a:ext>
            </a:extLst>
          </p:cNvPr>
          <p:cNvGrpSpPr/>
          <p:nvPr/>
        </p:nvGrpSpPr>
        <p:grpSpPr>
          <a:xfrm>
            <a:off x="615414" y="970377"/>
            <a:ext cx="5098854" cy="5348235"/>
            <a:chOff x="615414" y="970377"/>
            <a:chExt cx="5098854" cy="5348235"/>
          </a:xfrm>
        </p:grpSpPr>
        <p:pic>
          <p:nvPicPr>
            <p:cNvPr id="25" name="Picture 2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E2606F52-3D74-4D5C-9E59-756E67E3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36" y="3305450"/>
              <a:ext cx="2542032" cy="252554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A8B280-9267-43EE-8AE3-8ABBD0E9C8FD}"/>
                </a:ext>
              </a:extLst>
            </p:cNvPr>
            <p:cNvGrpSpPr/>
            <p:nvPr/>
          </p:nvGrpSpPr>
          <p:grpSpPr>
            <a:xfrm>
              <a:off x="615414" y="970377"/>
              <a:ext cx="5087731" cy="5348235"/>
              <a:chOff x="615414" y="970377"/>
              <a:chExt cx="5087731" cy="5348235"/>
            </a:xfrm>
          </p:grpSpPr>
          <p:pic>
            <p:nvPicPr>
              <p:cNvPr id="22" name="Picture 21" descr="A close up of a map&#10;&#10;Description generated with high confidence">
                <a:extLst>
                  <a:ext uri="{FF2B5EF4-FFF2-40B4-BE49-F238E27FC236}">
                    <a16:creationId xmlns:a16="http://schemas.microsoft.com/office/drawing/2014/main" id="{9DCBCFF3-8CD5-4B3B-83FF-95FE610CA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414" y="3309466"/>
                <a:ext cx="2542032" cy="2525545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D956054-9104-46C6-8259-C69F0C0DE44F}"/>
                  </a:ext>
                </a:extLst>
              </p:cNvPr>
              <p:cNvGrpSpPr/>
              <p:nvPr/>
            </p:nvGrpSpPr>
            <p:grpSpPr>
              <a:xfrm>
                <a:off x="626372" y="970377"/>
                <a:ext cx="5076773" cy="5348235"/>
                <a:chOff x="626372" y="970377"/>
                <a:chExt cx="5076773" cy="5348235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FAEE619-BF33-4453-BB03-1443EB2FC145}"/>
                    </a:ext>
                  </a:extLst>
                </p:cNvPr>
                <p:cNvSpPr txBox="1"/>
                <p:nvPr/>
              </p:nvSpPr>
              <p:spPr>
                <a:xfrm>
                  <a:off x="968234" y="5949280"/>
                  <a:ext cx="43857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Bias Profiles 2518 - 2818 June 2015 UTC</a:t>
                  </a:r>
                  <a:endPara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6" name="Picture 15" descr="A close up of a map&#10;&#10;Description generated with high confidence">
                  <a:extLst>
                    <a:ext uri="{FF2B5EF4-FFF2-40B4-BE49-F238E27FC236}">
                      <a16:creationId xmlns:a16="http://schemas.microsoft.com/office/drawing/2014/main" id="{089EF4DD-49EC-4974-AD1E-A83CE84FA3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372" y="970377"/>
                  <a:ext cx="2542032" cy="2525546"/>
                </a:xfrm>
                <a:prstGeom prst="rect">
                  <a:avLst/>
                </a:prstGeom>
              </p:spPr>
            </p:pic>
            <p:pic>
              <p:nvPicPr>
                <p:cNvPr id="19" name="Picture 18" descr="A close up of a map&#10;&#10;Description generated with high confidence">
                  <a:extLst>
                    <a:ext uri="{FF2B5EF4-FFF2-40B4-BE49-F238E27FC236}">
                      <a16:creationId xmlns:a16="http://schemas.microsoft.com/office/drawing/2014/main" id="{B0A4234F-6FD2-428F-923D-3022DAE14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1113" y="975974"/>
                  <a:ext cx="2542032" cy="252554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26593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8B1132B-7A3B-4962-AEEC-BE08706A2F77}"/>
              </a:ext>
            </a:extLst>
          </p:cNvPr>
          <p:cNvSpPr txBox="1"/>
          <p:nvPr/>
        </p:nvSpPr>
        <p:spPr>
          <a:xfrm>
            <a:off x="971600" y="531352"/>
            <a:ext cx="422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 Profiles 2600 - 2812 June 2015 UTC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9CFF02-F887-4939-8549-839797E615EA}"/>
              </a:ext>
            </a:extLst>
          </p:cNvPr>
          <p:cNvGrpSpPr/>
          <p:nvPr/>
        </p:nvGrpSpPr>
        <p:grpSpPr>
          <a:xfrm>
            <a:off x="5796137" y="2496744"/>
            <a:ext cx="3174929" cy="1822378"/>
            <a:chOff x="5796136" y="1884668"/>
            <a:chExt cx="3174929" cy="18223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8A02C5-8495-41D7-9812-7F1D6C161A3D}"/>
                </a:ext>
              </a:extLst>
            </p:cNvPr>
            <p:cNvSpPr txBox="1"/>
            <p:nvPr/>
          </p:nvSpPr>
          <p:spPr>
            <a:xfrm>
              <a:off x="5827234" y="3248972"/>
              <a:ext cx="314383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(00, 12 UTC)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9DC00A-5EA5-4519-B9F8-786AF7CE59C4}"/>
                </a:ext>
              </a:extLst>
            </p:cNvPr>
            <p:cNvSpPr/>
            <p:nvPr/>
          </p:nvSpPr>
          <p:spPr>
            <a:xfrm>
              <a:off x="5796136" y="1884668"/>
              <a:ext cx="31438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hours or 9 hours forecast at same times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F27385-EA5E-49C0-ABAB-F9B35E57F04C}"/>
                </a:ext>
              </a:extLst>
            </p:cNvPr>
            <p:cNvSpPr/>
            <p:nvPr/>
          </p:nvSpPr>
          <p:spPr>
            <a:xfrm>
              <a:off x="5796136" y="2636912"/>
              <a:ext cx="30619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verify with 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GTS sounding obs.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C321AC-DA8F-4E40-8C90-CA152D9C8CB3}"/>
              </a:ext>
            </a:extLst>
          </p:cNvPr>
          <p:cNvGrpSpPr/>
          <p:nvPr/>
        </p:nvGrpSpPr>
        <p:grpSpPr>
          <a:xfrm>
            <a:off x="611560" y="900684"/>
            <a:ext cx="5074920" cy="5056632"/>
            <a:chOff x="1485900" y="264368"/>
            <a:chExt cx="5486400" cy="5831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EC9AC0-D3C5-47E8-A34E-30A8DC3D1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100" y="3048000"/>
              <a:ext cx="2743200" cy="304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0B05FE-CC66-4E23-A17B-C35867252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900" y="3048000"/>
              <a:ext cx="2743200" cy="304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D5D209-22A2-4E32-8CEC-B3CE9865A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066" y="264368"/>
              <a:ext cx="2743200" cy="3048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3FBA20-A1FF-4DD2-9619-491730C2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100" y="264368"/>
              <a:ext cx="2743200" cy="30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810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3D8D01D-E713-4429-BCFC-A772F9245310}"/>
              </a:ext>
            </a:extLst>
          </p:cNvPr>
          <p:cNvSpPr txBox="1"/>
          <p:nvPr/>
        </p:nvSpPr>
        <p:spPr>
          <a:xfrm>
            <a:off x="962700" y="531352"/>
            <a:ext cx="422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 Profiles 2518 - 2818 June 2015 UTC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96F021-00E5-431E-8779-5D865E53DC4A}"/>
              </a:ext>
            </a:extLst>
          </p:cNvPr>
          <p:cNvGrpSpPr/>
          <p:nvPr/>
        </p:nvGrpSpPr>
        <p:grpSpPr>
          <a:xfrm>
            <a:off x="5796135" y="2132856"/>
            <a:ext cx="3240361" cy="2107019"/>
            <a:chOff x="5796135" y="1884668"/>
            <a:chExt cx="3240361" cy="21070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9CE68D-2607-4670-A10D-6035DC5986B0}"/>
                </a:ext>
              </a:extLst>
            </p:cNvPr>
            <p:cNvSpPr txBox="1"/>
            <p:nvPr/>
          </p:nvSpPr>
          <p:spPr>
            <a:xfrm>
              <a:off x="5796135" y="3533613"/>
              <a:ext cx="314383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(00, 06, 12, 18 UTC)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359D5F-BBD4-43EF-B6EF-E6B77687D3FF}"/>
                </a:ext>
              </a:extLst>
            </p:cNvPr>
            <p:cNvSpPr/>
            <p:nvPr/>
          </p:nvSpPr>
          <p:spPr>
            <a:xfrm>
              <a:off x="5796136" y="1884668"/>
              <a:ext cx="31438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hours or 9 hours forecast at same times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ADD1E2-E6F0-4D92-98F3-15EFABB127EA}"/>
                </a:ext>
              </a:extLst>
            </p:cNvPr>
            <p:cNvSpPr/>
            <p:nvPr/>
          </p:nvSpPr>
          <p:spPr>
            <a:xfrm>
              <a:off x="5796136" y="2636912"/>
              <a:ext cx="32403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verify with 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intensive sounding obs. and GTS sounding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8E3768-ED2E-4319-B178-3528328D5EFD}"/>
              </a:ext>
            </a:extLst>
          </p:cNvPr>
          <p:cNvGrpSpPr/>
          <p:nvPr/>
        </p:nvGrpSpPr>
        <p:grpSpPr>
          <a:xfrm>
            <a:off x="539552" y="900684"/>
            <a:ext cx="5074920" cy="5056632"/>
            <a:chOff x="1485900" y="236984"/>
            <a:chExt cx="5486400" cy="5859016"/>
          </a:xfrm>
        </p:grpSpPr>
        <p:pic>
          <p:nvPicPr>
            <p:cNvPr id="13" name="Picture 12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053D39E8-7DB8-463D-9FDD-B33C29A69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100" y="3048000"/>
              <a:ext cx="2743200" cy="3048000"/>
            </a:xfrm>
            <a:prstGeom prst="rect">
              <a:avLst/>
            </a:prstGeom>
          </p:spPr>
        </p:pic>
        <p:pic>
          <p:nvPicPr>
            <p:cNvPr id="19" name="Picture 18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7FDD1551-533D-4F16-88F6-9638F4E6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900" y="3048000"/>
              <a:ext cx="2743200" cy="3048000"/>
            </a:xfrm>
            <a:prstGeom prst="rect">
              <a:avLst/>
            </a:prstGeom>
          </p:spPr>
        </p:pic>
        <p:pic>
          <p:nvPicPr>
            <p:cNvPr id="20" name="Picture 19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80B15CE9-8D7B-4424-884A-88D7866F2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900" y="236984"/>
              <a:ext cx="2743200" cy="3048000"/>
            </a:xfrm>
            <a:prstGeom prst="rect">
              <a:avLst/>
            </a:prstGeom>
          </p:spPr>
        </p:pic>
        <p:pic>
          <p:nvPicPr>
            <p:cNvPr id="21" name="Picture 20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344BA321-A45E-49C3-BD59-B338BF889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100" y="236984"/>
              <a:ext cx="2743200" cy="30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162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24202B3-24AA-4EF7-BB85-59CAF3CB3E56}"/>
              </a:ext>
            </a:extLst>
          </p:cNvPr>
          <p:cNvGrpSpPr/>
          <p:nvPr/>
        </p:nvGrpSpPr>
        <p:grpSpPr>
          <a:xfrm>
            <a:off x="5796136" y="2132856"/>
            <a:ext cx="3155042" cy="1962562"/>
            <a:chOff x="5796136" y="1884668"/>
            <a:chExt cx="3155042" cy="19625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F0A865-07FF-4210-8570-FF9AEF8F5654}"/>
                </a:ext>
              </a:extLst>
            </p:cNvPr>
            <p:cNvSpPr txBox="1"/>
            <p:nvPr/>
          </p:nvSpPr>
          <p:spPr>
            <a:xfrm>
              <a:off x="5807347" y="3389156"/>
              <a:ext cx="314383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(00, 06, 12, 18 UTC)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BBD18E-434E-450F-8653-F1D9717EB6E8}"/>
                </a:ext>
              </a:extLst>
            </p:cNvPr>
            <p:cNvSpPr/>
            <p:nvPr/>
          </p:nvSpPr>
          <p:spPr>
            <a:xfrm>
              <a:off x="5796136" y="1884668"/>
              <a:ext cx="31438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analysis or 3 hours forecast at same times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F552CC-FBF8-4F00-80EB-B7A5E732B1D7}"/>
                </a:ext>
              </a:extLst>
            </p:cNvPr>
            <p:cNvSpPr/>
            <p:nvPr/>
          </p:nvSpPr>
          <p:spPr>
            <a:xfrm>
              <a:off x="5796136" y="2636912"/>
              <a:ext cx="30619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verify with 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intensive sounding obs.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46F356-0790-41A0-8B57-2392BC82661D}"/>
              </a:ext>
            </a:extLst>
          </p:cNvPr>
          <p:cNvSpPr txBox="1"/>
          <p:nvPr/>
        </p:nvSpPr>
        <p:spPr>
          <a:xfrm>
            <a:off x="836077" y="49010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Profiles 2518 - 2818 June 2015 UTC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5D2BD9-88E3-41A7-8084-E849411B62C7}"/>
              </a:ext>
            </a:extLst>
          </p:cNvPr>
          <p:cNvGrpSpPr/>
          <p:nvPr/>
        </p:nvGrpSpPr>
        <p:grpSpPr>
          <a:xfrm>
            <a:off x="604696" y="878165"/>
            <a:ext cx="5074920" cy="5056632"/>
            <a:chOff x="395536" y="553871"/>
            <a:chExt cx="5074920" cy="5056632"/>
          </a:xfrm>
        </p:grpSpPr>
        <p:pic>
          <p:nvPicPr>
            <p:cNvPr id="9" name="Picture 8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8505808D-CCF4-4ECC-A97C-A7305DE16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173" y="2971539"/>
              <a:ext cx="2535637" cy="2638964"/>
            </a:xfrm>
            <a:prstGeom prst="rect">
              <a:avLst/>
            </a:prstGeom>
          </p:spPr>
        </p:pic>
        <p:pic>
          <p:nvPicPr>
            <p:cNvPr id="3" name="Picture 2" descr="A picture containing text, map&#10;&#10;Description generated with very high confidence">
              <a:extLst>
                <a:ext uri="{FF2B5EF4-FFF2-40B4-BE49-F238E27FC236}">
                  <a16:creationId xmlns:a16="http://schemas.microsoft.com/office/drawing/2014/main" id="{817F7524-B55E-4265-B2B4-103844933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969751"/>
              <a:ext cx="2535637" cy="2638964"/>
            </a:xfrm>
            <a:prstGeom prst="rect">
              <a:avLst/>
            </a:prstGeom>
          </p:spPr>
        </p:pic>
        <p:pic>
          <p:nvPicPr>
            <p:cNvPr id="5" name="Picture 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DF10FF8A-A6FE-42D3-AC7F-F34B54A32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553871"/>
              <a:ext cx="2535637" cy="2638964"/>
            </a:xfrm>
            <a:prstGeom prst="rect">
              <a:avLst/>
            </a:prstGeom>
          </p:spPr>
        </p:pic>
        <p:pic>
          <p:nvPicPr>
            <p:cNvPr id="7" name="Picture 6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203B9FB6-E772-4AAC-BE79-90615E321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819" y="553871"/>
              <a:ext cx="2535637" cy="2638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24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3D7333A-E775-4238-948D-02CA5A3C39E1}"/>
              </a:ext>
            </a:extLst>
          </p:cNvPr>
          <p:cNvSpPr txBox="1"/>
          <p:nvPr/>
        </p:nvSpPr>
        <p:spPr>
          <a:xfrm>
            <a:off x="962700" y="510173"/>
            <a:ext cx="440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Profiles 2600 - 2812 June 2015 UTC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D77FB0-768B-4BA9-BDEE-04D3B789ED52}"/>
              </a:ext>
            </a:extLst>
          </p:cNvPr>
          <p:cNvGrpSpPr/>
          <p:nvPr/>
        </p:nvGrpSpPr>
        <p:grpSpPr>
          <a:xfrm>
            <a:off x="5796136" y="2221739"/>
            <a:ext cx="3143831" cy="1817383"/>
            <a:chOff x="5796136" y="1884668"/>
            <a:chExt cx="3143831" cy="181738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ED2E53-9EA2-4B0D-A76F-BB02602B8C1A}"/>
                </a:ext>
              </a:extLst>
            </p:cNvPr>
            <p:cNvSpPr txBox="1"/>
            <p:nvPr/>
          </p:nvSpPr>
          <p:spPr>
            <a:xfrm>
              <a:off x="5796136" y="3243977"/>
              <a:ext cx="314383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(00, 12 UTC)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1AF04D-DC2D-48D6-9276-B0A0788D5D54}"/>
                </a:ext>
              </a:extLst>
            </p:cNvPr>
            <p:cNvSpPr/>
            <p:nvPr/>
          </p:nvSpPr>
          <p:spPr>
            <a:xfrm>
              <a:off x="5796136" y="1884668"/>
              <a:ext cx="31438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hours or 9 hours forecast at same times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43DD59-D264-4594-975D-F70F4A05505E}"/>
                </a:ext>
              </a:extLst>
            </p:cNvPr>
            <p:cNvSpPr/>
            <p:nvPr/>
          </p:nvSpPr>
          <p:spPr>
            <a:xfrm>
              <a:off x="5796136" y="2636912"/>
              <a:ext cx="30619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verify with 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GTS sounding obs</a:t>
              </a: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668DA6-2A05-4A8A-9130-D7EA1A341487}"/>
              </a:ext>
            </a:extLst>
          </p:cNvPr>
          <p:cNvGrpSpPr/>
          <p:nvPr/>
        </p:nvGrpSpPr>
        <p:grpSpPr>
          <a:xfrm>
            <a:off x="625934" y="900684"/>
            <a:ext cx="5074920" cy="5056632"/>
            <a:chOff x="248072" y="588070"/>
            <a:chExt cx="5486400" cy="5860504"/>
          </a:xfrm>
        </p:grpSpPr>
        <p:pic>
          <p:nvPicPr>
            <p:cNvPr id="13" name="Picture 12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D2B28F1C-EA18-4375-ADE3-282C26DE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272" y="3400574"/>
              <a:ext cx="2743200" cy="3048000"/>
            </a:xfrm>
            <a:prstGeom prst="rect">
              <a:avLst/>
            </a:prstGeom>
          </p:spPr>
        </p:pic>
        <p:pic>
          <p:nvPicPr>
            <p:cNvPr id="19" name="Picture 18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3CFA93C5-B499-41B4-AED8-25E9C75A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72" y="3396382"/>
              <a:ext cx="2743200" cy="3048000"/>
            </a:xfrm>
            <a:prstGeom prst="rect">
              <a:avLst/>
            </a:prstGeom>
          </p:spPr>
        </p:pic>
        <p:pic>
          <p:nvPicPr>
            <p:cNvPr id="20" name="Picture 19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13A162DA-9C24-47B0-AF11-37E14A7F1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72" y="592262"/>
              <a:ext cx="2743200" cy="3048000"/>
            </a:xfrm>
            <a:prstGeom prst="rect">
              <a:avLst/>
            </a:prstGeom>
          </p:spPr>
        </p:pic>
        <p:pic>
          <p:nvPicPr>
            <p:cNvPr id="21" name="Picture 20" descr="A close up of text on a white background&#10;&#10;Description generated with high confidence">
              <a:extLst>
                <a:ext uri="{FF2B5EF4-FFF2-40B4-BE49-F238E27FC236}">
                  <a16:creationId xmlns:a16="http://schemas.microsoft.com/office/drawing/2014/main" id="{74B41330-AB8A-4B8D-8F37-393B043BE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272" y="588070"/>
              <a:ext cx="2743200" cy="30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196316"/>
      </p:ext>
    </p:extLst>
  </p:cSld>
  <p:clrMapOvr>
    <a:masterClrMapping/>
  </p:clrMapOvr>
</p:sld>
</file>

<file path=ppt/theme/theme1.xml><?xml version="1.0" encoding="utf-8"?>
<a:theme xmlns:a="http://schemas.openxmlformats.org/drawingml/2006/main" name="1_400TGp_globalcity_light_ani">
  <a:themeElements>
    <a:clrScheme name="400TGp_globalcity_light_ani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400TGp_globalcity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00TGp_globalcity_light_ani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0TGp_globalcity_light_ani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0TGp_globalcity_light_ani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Custom 2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E828DA"/>
      </a:accent6>
      <a:hlink>
        <a:srgbClr val="6B9F25"/>
      </a:hlink>
      <a:folHlink>
        <a:srgbClr val="862AA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400TGp_globalcity_light_ani</Template>
  <TotalTime>0</TotalTime>
  <Words>583</Words>
  <Application>Microsoft Office PowerPoint</Application>
  <PresentationFormat>On-screen Show (4:3)</PresentationFormat>
  <Paragraphs>125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华文中宋</vt:lpstr>
      <vt:lpstr>宋体</vt:lpstr>
      <vt:lpstr>Arial</vt:lpstr>
      <vt:lpstr>Calibri</vt:lpstr>
      <vt:lpstr>Calibri Light</vt:lpstr>
      <vt:lpstr>Times New Roman</vt:lpstr>
      <vt:lpstr>Wingdings</vt:lpstr>
      <vt:lpstr>1_400TGp_globalcity_light_ani</vt:lpstr>
      <vt:lpstr>1_自定义设计方案</vt:lpstr>
      <vt:lpstr>2_自定义设计方案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SC.CHINAZ.COM</dc:title>
  <dc:creator>keke</dc:creator>
  <cp:lastModifiedBy>和 杰</cp:lastModifiedBy>
  <cp:revision>484</cp:revision>
  <dcterms:created xsi:type="dcterms:W3CDTF">2009-04-08T05:32:11Z</dcterms:created>
  <dcterms:modified xsi:type="dcterms:W3CDTF">2018-05-22T21:46:33Z</dcterms:modified>
</cp:coreProperties>
</file>