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ghui Lv" userId="4f5ff85b7acc61ff" providerId="LiveId" clId="{A4CC7814-BF81-4120-AD62-DE6AF6D3D798}"/>
    <pc:docChg chg="undo custSel addSld delSld modSld modMainMaster">
      <pc:chgData name="Yinghui Lv" userId="4f5ff85b7acc61ff" providerId="LiveId" clId="{A4CC7814-BF81-4120-AD62-DE6AF6D3D798}" dt="2017-12-08T10:22:41.164" v="994" actId="20577"/>
      <pc:docMkLst>
        <pc:docMk/>
      </pc:docMkLst>
      <pc:sldChg chg="modSp add">
        <pc:chgData name="Yinghui Lv" userId="4f5ff85b7acc61ff" providerId="LiveId" clId="{A4CC7814-BF81-4120-AD62-DE6AF6D3D798}" dt="2017-12-08T08:42:17.700" v="29" actId="20577"/>
        <pc:sldMkLst>
          <pc:docMk/>
          <pc:sldMk cId="1897104744" sldId="256"/>
        </pc:sldMkLst>
        <pc:spChg chg="mod">
          <ac:chgData name="Yinghui Lv" userId="4f5ff85b7acc61ff" providerId="LiveId" clId="{A4CC7814-BF81-4120-AD62-DE6AF6D3D798}" dt="2017-12-08T08:42:17.700" v="29" actId="20577"/>
          <ac:spMkLst>
            <pc:docMk/>
            <pc:sldMk cId="1897104744" sldId="256"/>
            <ac:spMk id="3" creationId="{98BAC126-058B-4D3A-9DD0-69FB5001C8A3}"/>
          </ac:spMkLst>
        </pc:spChg>
      </pc:sldChg>
      <pc:sldChg chg="addSp delSp modSp add">
        <pc:chgData name="Yinghui Lv" userId="4f5ff85b7acc61ff" providerId="LiveId" clId="{A4CC7814-BF81-4120-AD62-DE6AF6D3D798}" dt="2017-12-08T08:51:11.289" v="245" actId="20577"/>
        <pc:sldMkLst>
          <pc:docMk/>
          <pc:sldMk cId="2499955595" sldId="257"/>
        </pc:sldMkLst>
        <pc:spChg chg="mod">
          <ac:chgData name="Yinghui Lv" userId="4f5ff85b7acc61ff" providerId="LiveId" clId="{A4CC7814-BF81-4120-AD62-DE6AF6D3D798}" dt="2017-12-08T08:42:35.365" v="40" actId="20577"/>
          <ac:spMkLst>
            <pc:docMk/>
            <pc:sldMk cId="2499955595" sldId="257"/>
            <ac:spMk id="2" creationId="{49029321-0FA4-4A5B-81D7-3D428638CE2C}"/>
          </ac:spMkLst>
        </pc:spChg>
        <pc:spChg chg="mod">
          <ac:chgData name="Yinghui Lv" userId="4f5ff85b7acc61ff" providerId="LiveId" clId="{A4CC7814-BF81-4120-AD62-DE6AF6D3D798}" dt="2017-12-08T08:49:53.298" v="243" actId="20577"/>
          <ac:spMkLst>
            <pc:docMk/>
            <pc:sldMk cId="2499955595" sldId="257"/>
            <ac:spMk id="3" creationId="{BF2BF4B7-549D-40CC-BBBB-961CE77A8AE8}"/>
          </ac:spMkLst>
        </pc:spChg>
        <pc:spChg chg="add mod">
          <ac:chgData name="Yinghui Lv" userId="4f5ff85b7acc61ff" providerId="LiveId" clId="{A4CC7814-BF81-4120-AD62-DE6AF6D3D798}" dt="2017-12-08T08:47:32.510" v="89" actId="1076"/>
          <ac:spMkLst>
            <pc:docMk/>
            <pc:sldMk cId="2499955595" sldId="257"/>
            <ac:spMk id="5" creationId="{F2F5AA69-CC2A-4E0C-8E1F-CD7CF304DDF1}"/>
          </ac:spMkLst>
        </pc:spChg>
        <pc:spChg chg="add del">
          <ac:chgData name="Yinghui Lv" userId="4f5ff85b7acc61ff" providerId="LiveId" clId="{A4CC7814-BF81-4120-AD62-DE6AF6D3D798}" dt="2017-12-08T08:51:11.289" v="245" actId="20577"/>
          <ac:spMkLst>
            <pc:docMk/>
            <pc:sldMk cId="2499955595" sldId="257"/>
            <ac:spMk id="6" creationId="{8D06602E-B8E0-453A-A54B-18A0BD58FF64}"/>
          </ac:spMkLst>
        </pc:spChg>
        <pc:picChg chg="add mod">
          <ac:chgData name="Yinghui Lv" userId="4f5ff85b7acc61ff" providerId="LiveId" clId="{A4CC7814-BF81-4120-AD62-DE6AF6D3D798}" dt="2017-12-08T08:46:27.622" v="47" actId="1076"/>
          <ac:picMkLst>
            <pc:docMk/>
            <pc:sldMk cId="2499955595" sldId="257"/>
            <ac:picMk id="4" creationId="{D312193B-E04B-4F31-8C82-DF93FADF65CC}"/>
          </ac:picMkLst>
        </pc:picChg>
      </pc:sldChg>
      <pc:sldChg chg="modSp add modAnim">
        <pc:chgData name="Yinghui Lv" userId="4f5ff85b7acc61ff" providerId="LiveId" clId="{A4CC7814-BF81-4120-AD62-DE6AF6D3D798}" dt="2017-12-08T08:54:05.065" v="266" actId="20577"/>
        <pc:sldMkLst>
          <pc:docMk/>
          <pc:sldMk cId="4151797337" sldId="258"/>
        </pc:sldMkLst>
        <pc:spChg chg="mod">
          <ac:chgData name="Yinghui Lv" userId="4f5ff85b7acc61ff" providerId="LiveId" clId="{A4CC7814-BF81-4120-AD62-DE6AF6D3D798}" dt="2017-12-08T08:54:05.065" v="266" actId="20577"/>
          <ac:spMkLst>
            <pc:docMk/>
            <pc:sldMk cId="4151797337" sldId="258"/>
            <ac:spMk id="6" creationId="{6D32DF89-C7AB-4CF5-AD4D-CF387E8B10C9}"/>
          </ac:spMkLst>
        </pc:spChg>
        <pc:spChg chg="mod">
          <ac:chgData name="Yinghui Lv" userId="4f5ff85b7acc61ff" providerId="LiveId" clId="{A4CC7814-BF81-4120-AD62-DE6AF6D3D798}" dt="2017-12-08T08:52:03.398" v="250" actId="1076"/>
          <ac:spMkLst>
            <pc:docMk/>
            <pc:sldMk cId="4151797337" sldId="258"/>
            <ac:spMk id="48" creationId="{8E033C92-606F-4A52-B983-E546E0BA3A9A}"/>
          </ac:spMkLst>
        </pc:spChg>
        <pc:spChg chg="mod">
          <ac:chgData name="Yinghui Lv" userId="4f5ff85b7acc61ff" providerId="LiveId" clId="{A4CC7814-BF81-4120-AD62-DE6AF6D3D798}" dt="2017-12-08T08:52:03.398" v="250" actId="1076"/>
          <ac:spMkLst>
            <pc:docMk/>
            <pc:sldMk cId="4151797337" sldId="258"/>
            <ac:spMk id="50" creationId="{1C122A83-786C-4522-9F3F-CCFB19CA7567}"/>
          </ac:spMkLst>
        </pc:spChg>
        <pc:spChg chg="mod">
          <ac:chgData name="Yinghui Lv" userId="4f5ff85b7acc61ff" providerId="LiveId" clId="{A4CC7814-BF81-4120-AD62-DE6AF6D3D798}" dt="2017-12-08T08:52:11.630" v="252" actId="1076"/>
          <ac:spMkLst>
            <pc:docMk/>
            <pc:sldMk cId="4151797337" sldId="258"/>
            <ac:spMk id="51" creationId="{047E4DA2-F07F-4C4B-A31C-564E67567F74}"/>
          </ac:spMkLst>
        </pc:spChg>
        <pc:spChg chg="mod">
          <ac:chgData name="Yinghui Lv" userId="4f5ff85b7acc61ff" providerId="LiveId" clId="{A4CC7814-BF81-4120-AD62-DE6AF6D3D798}" dt="2017-12-08T08:52:08.014" v="251" actId="1076"/>
          <ac:spMkLst>
            <pc:docMk/>
            <pc:sldMk cId="4151797337" sldId="258"/>
            <ac:spMk id="52" creationId="{F51CA88C-63B9-4F38-8CDD-BFF8C0EDF602}"/>
          </ac:spMkLst>
        </pc:spChg>
      </pc:sldChg>
      <pc:sldChg chg="addSp delSp modSp add">
        <pc:chgData name="Yinghui Lv" userId="4f5ff85b7acc61ff" providerId="LiveId" clId="{A4CC7814-BF81-4120-AD62-DE6AF6D3D798}" dt="2017-12-08T09:39:17.713" v="402" actId="1076"/>
        <pc:sldMkLst>
          <pc:docMk/>
          <pc:sldMk cId="1909901001" sldId="259"/>
        </pc:sldMkLst>
        <pc:spChg chg="mod">
          <ac:chgData name="Yinghui Lv" userId="4f5ff85b7acc61ff" providerId="LiveId" clId="{A4CC7814-BF81-4120-AD62-DE6AF6D3D798}" dt="2017-12-08T09:37:35.738" v="375" actId="20577"/>
          <ac:spMkLst>
            <pc:docMk/>
            <pc:sldMk cId="1909901001" sldId="259"/>
            <ac:spMk id="2" creationId="{DF3D5FE8-424B-4328-A6E6-0063429D62E4}"/>
          </ac:spMkLst>
        </pc:spChg>
        <pc:spChg chg="del">
          <ac:chgData name="Yinghui Lv" userId="4f5ff85b7acc61ff" providerId="LiveId" clId="{A4CC7814-BF81-4120-AD62-DE6AF6D3D798}" dt="2017-12-08T09:35:05.484" v="296" actId="931"/>
          <ac:spMkLst>
            <pc:docMk/>
            <pc:sldMk cId="1909901001" sldId="259"/>
            <ac:spMk id="3" creationId="{F662E935-17A7-4434-BE2A-C344C663681D}"/>
          </ac:spMkLst>
        </pc:spChg>
        <pc:spChg chg="del">
          <ac:chgData name="Yinghui Lv" userId="4f5ff85b7acc61ff" providerId="LiveId" clId="{A4CC7814-BF81-4120-AD62-DE6AF6D3D798}" dt="2017-12-08T09:35:10.458" v="297" actId="931"/>
          <ac:spMkLst>
            <pc:docMk/>
            <pc:sldMk cId="1909901001" sldId="259"/>
            <ac:spMk id="4" creationId="{072CFF4D-231D-4410-A453-A1FD10A740F3}"/>
          </ac:spMkLst>
        </pc:spChg>
        <pc:spChg chg="add mod">
          <ac:chgData name="Yinghui Lv" userId="4f5ff85b7acc61ff" providerId="LiveId" clId="{A4CC7814-BF81-4120-AD62-DE6AF6D3D798}" dt="2017-12-08T09:39:08.321" v="396" actId="1076"/>
          <ac:spMkLst>
            <pc:docMk/>
            <pc:sldMk cId="1909901001" sldId="259"/>
            <ac:spMk id="9" creationId="{6FBC393B-8FAE-401C-A18F-67418CEB5225}"/>
          </ac:spMkLst>
        </pc:spChg>
        <pc:spChg chg="add mod">
          <ac:chgData name="Yinghui Lv" userId="4f5ff85b7acc61ff" providerId="LiveId" clId="{A4CC7814-BF81-4120-AD62-DE6AF6D3D798}" dt="2017-12-08T09:39:17.713" v="402" actId="1076"/>
          <ac:spMkLst>
            <pc:docMk/>
            <pc:sldMk cId="1909901001" sldId="259"/>
            <ac:spMk id="10" creationId="{44C1BFD5-7264-464B-BC7E-A21B26144CF6}"/>
          </ac:spMkLst>
        </pc:spChg>
        <pc:picChg chg="add mod">
          <ac:chgData name="Yinghui Lv" userId="4f5ff85b7acc61ff" providerId="LiveId" clId="{A4CC7814-BF81-4120-AD62-DE6AF6D3D798}" dt="2017-12-08T09:35:37.426" v="303" actId="1076"/>
          <ac:picMkLst>
            <pc:docMk/>
            <pc:sldMk cId="1909901001" sldId="259"/>
            <ac:picMk id="6" creationId="{D5FF8CCB-1DC1-4256-A7DA-EDE1B9ED0E94}"/>
          </ac:picMkLst>
        </pc:picChg>
        <pc:picChg chg="add mod">
          <ac:chgData name="Yinghui Lv" userId="4f5ff85b7acc61ff" providerId="LiveId" clId="{A4CC7814-BF81-4120-AD62-DE6AF6D3D798}" dt="2017-12-08T09:35:39.714" v="304" actId="1076"/>
          <ac:picMkLst>
            <pc:docMk/>
            <pc:sldMk cId="1909901001" sldId="259"/>
            <ac:picMk id="8" creationId="{F59C8DEF-B1A6-4180-804C-D3384A3F6412}"/>
          </ac:picMkLst>
        </pc:picChg>
      </pc:sldChg>
      <pc:sldChg chg="addSp delSp modSp add">
        <pc:chgData name="Yinghui Lv" userId="4f5ff85b7acc61ff" providerId="LiveId" clId="{A4CC7814-BF81-4120-AD62-DE6AF6D3D798}" dt="2017-12-08T10:04:09.818" v="804" actId="20577"/>
        <pc:sldMkLst>
          <pc:docMk/>
          <pc:sldMk cId="1417023316" sldId="260"/>
        </pc:sldMkLst>
        <pc:spChg chg="mod">
          <ac:chgData name="Yinghui Lv" userId="4f5ff85b7acc61ff" providerId="LiveId" clId="{A4CC7814-BF81-4120-AD62-DE6AF6D3D798}" dt="2017-12-08T10:04:09.818" v="804" actId="20577"/>
          <ac:spMkLst>
            <pc:docMk/>
            <pc:sldMk cId="1417023316" sldId="260"/>
            <ac:spMk id="2" creationId="{DF3D5FE8-424B-4328-A6E6-0063429D62E4}"/>
          </ac:spMkLst>
        </pc:spChg>
        <pc:spChg chg="add">
          <ac:chgData name="Yinghui Lv" userId="4f5ff85b7acc61ff" providerId="LiveId" clId="{A4CC7814-BF81-4120-AD62-DE6AF6D3D798}" dt="2017-12-08T09:40:12.603" v="406" actId="20577"/>
          <ac:spMkLst>
            <pc:docMk/>
            <pc:sldMk cId="1417023316" sldId="260"/>
            <ac:spMk id="7" creationId="{48CA2810-B0ED-48DB-8457-950B7C765AFE}"/>
          </ac:spMkLst>
        </pc:spChg>
        <pc:spChg chg="del">
          <ac:chgData name="Yinghui Lv" userId="4f5ff85b7acc61ff" providerId="LiveId" clId="{A4CC7814-BF81-4120-AD62-DE6AF6D3D798}" dt="2017-12-08T09:39:54.717" v="403" actId="478"/>
          <ac:spMkLst>
            <pc:docMk/>
            <pc:sldMk cId="1417023316" sldId="260"/>
            <ac:spMk id="9" creationId="{6FBC393B-8FAE-401C-A18F-67418CEB5225}"/>
          </ac:spMkLst>
        </pc:spChg>
        <pc:spChg chg="del">
          <ac:chgData name="Yinghui Lv" userId="4f5ff85b7acc61ff" providerId="LiveId" clId="{A4CC7814-BF81-4120-AD62-DE6AF6D3D798}" dt="2017-12-08T09:39:56.439" v="404" actId="478"/>
          <ac:spMkLst>
            <pc:docMk/>
            <pc:sldMk cId="1417023316" sldId="260"/>
            <ac:spMk id="10" creationId="{44C1BFD5-7264-464B-BC7E-A21B26144CF6}"/>
          </ac:spMkLst>
        </pc:spChg>
        <pc:spChg chg="add">
          <ac:chgData name="Yinghui Lv" userId="4f5ff85b7acc61ff" providerId="LiveId" clId="{A4CC7814-BF81-4120-AD62-DE6AF6D3D798}" dt="2017-12-08T09:40:12.603" v="406" actId="20577"/>
          <ac:spMkLst>
            <pc:docMk/>
            <pc:sldMk cId="1417023316" sldId="260"/>
            <ac:spMk id="11" creationId="{1C3BDF5A-5855-4FC7-8987-5A81ECD907E7}"/>
          </ac:spMkLst>
        </pc:spChg>
        <pc:picChg chg="mod">
          <ac:chgData name="Yinghui Lv" userId="4f5ff85b7acc61ff" providerId="LiveId" clId="{A4CC7814-BF81-4120-AD62-DE6AF6D3D798}" dt="2017-12-08T09:37:08.016" v="373" actId="14826"/>
          <ac:picMkLst>
            <pc:docMk/>
            <pc:sldMk cId="1417023316" sldId="260"/>
            <ac:picMk id="6" creationId="{D5FF8CCB-1DC1-4256-A7DA-EDE1B9ED0E94}"/>
          </ac:picMkLst>
        </pc:picChg>
        <pc:picChg chg="mod">
          <ac:chgData name="Yinghui Lv" userId="4f5ff85b7acc61ff" providerId="LiveId" clId="{A4CC7814-BF81-4120-AD62-DE6AF6D3D798}" dt="2017-12-08T09:37:12.806" v="374" actId="14826"/>
          <ac:picMkLst>
            <pc:docMk/>
            <pc:sldMk cId="1417023316" sldId="260"/>
            <ac:picMk id="8" creationId="{F59C8DEF-B1A6-4180-804C-D3384A3F6412}"/>
          </ac:picMkLst>
        </pc:picChg>
      </pc:sldChg>
      <pc:sldChg chg="modSp add del modAnim">
        <pc:chgData name="Yinghui Lv" userId="4f5ff85b7acc61ff" providerId="LiveId" clId="{A4CC7814-BF81-4120-AD62-DE6AF6D3D798}" dt="2017-12-08T10:00:34.253" v="802" actId="2696"/>
        <pc:sldMkLst>
          <pc:docMk/>
          <pc:sldMk cId="835353152" sldId="261"/>
        </pc:sldMkLst>
        <pc:spChg chg="mod">
          <ac:chgData name="Yinghui Lv" userId="4f5ff85b7acc61ff" providerId="LiveId" clId="{A4CC7814-BF81-4120-AD62-DE6AF6D3D798}" dt="2017-12-08T09:44:50.803" v="409" actId="2696"/>
          <ac:spMkLst>
            <pc:docMk/>
            <pc:sldMk cId="835353152" sldId="261"/>
            <ac:spMk id="6" creationId="{6D32DF89-C7AB-4CF5-AD4D-CF387E8B10C9}"/>
          </ac:spMkLst>
        </pc:spChg>
      </pc:sldChg>
      <pc:sldChg chg="add del">
        <pc:chgData name="Yinghui Lv" userId="4f5ff85b7acc61ff" providerId="LiveId" clId="{A4CC7814-BF81-4120-AD62-DE6AF6D3D798}" dt="2017-12-08T09:40:17.476" v="407" actId="2696"/>
        <pc:sldMkLst>
          <pc:docMk/>
          <pc:sldMk cId="2268243140" sldId="261"/>
        </pc:sldMkLst>
      </pc:sldChg>
      <pc:sldChg chg="addSp delSp modSp add modAnim">
        <pc:chgData name="Yinghui Lv" userId="4f5ff85b7acc61ff" providerId="LiveId" clId="{A4CC7814-BF81-4120-AD62-DE6AF6D3D798}" dt="2017-12-08T10:20:31.065" v="932" actId="20577"/>
        <pc:sldMkLst>
          <pc:docMk/>
          <pc:sldMk cId="2011262320" sldId="262"/>
        </pc:sldMkLst>
        <pc:spChg chg="mod">
          <ac:chgData name="Yinghui Lv" userId="4f5ff85b7acc61ff" providerId="LiveId" clId="{A4CC7814-BF81-4120-AD62-DE6AF6D3D798}" dt="2017-12-08T09:45:20.869" v="433" actId="20577"/>
          <ac:spMkLst>
            <pc:docMk/>
            <pc:sldMk cId="2011262320" sldId="262"/>
            <ac:spMk id="2" creationId="{6A3D75F5-90E9-4A70-8509-CB6BBFD43138}"/>
          </ac:spMkLst>
        </pc:spChg>
        <pc:spChg chg="del">
          <ac:chgData name="Yinghui Lv" userId="4f5ff85b7acc61ff" providerId="LiveId" clId="{A4CC7814-BF81-4120-AD62-DE6AF6D3D798}" dt="2017-12-08T09:45:30.285" v="434" actId="20577"/>
          <ac:spMkLst>
            <pc:docMk/>
            <pc:sldMk cId="2011262320" sldId="262"/>
            <ac:spMk id="3" creationId="{F1353BA9-C567-43A6-9128-2FF7EBBE30D4}"/>
          </ac:spMkLst>
        </pc:spChg>
        <pc:spChg chg="del">
          <ac:chgData name="Yinghui Lv" userId="4f5ff85b7acc61ff" providerId="LiveId" clId="{A4CC7814-BF81-4120-AD62-DE6AF6D3D798}" dt="2017-12-08T09:45:30.285" v="434" actId="20577"/>
          <ac:spMkLst>
            <pc:docMk/>
            <pc:sldMk cId="2011262320" sldId="262"/>
            <ac:spMk id="4" creationId="{16C7ACAD-2D05-4564-8CE0-781CC199F7E6}"/>
          </ac:spMkLst>
        </pc:spChg>
        <pc:spChg chg="add mod">
          <ac:chgData name="Yinghui Lv" userId="4f5ff85b7acc61ff" providerId="LiveId" clId="{A4CC7814-BF81-4120-AD62-DE6AF6D3D798}" dt="2017-12-08T10:18:56.335" v="915" actId="20577"/>
          <ac:spMkLst>
            <pc:docMk/>
            <pc:sldMk cId="2011262320" sldId="262"/>
            <ac:spMk id="5" creationId="{3839C899-4FC5-4A65-9E6D-E0D2B9DBB547}"/>
          </ac:spMkLst>
        </pc:spChg>
        <pc:spChg chg="add del">
          <ac:chgData name="Yinghui Lv" userId="4f5ff85b7acc61ff" providerId="LiveId" clId="{A4CC7814-BF81-4120-AD62-DE6AF6D3D798}" dt="2017-12-08T09:47:10.304" v="553" actId="20577"/>
          <ac:spMkLst>
            <pc:docMk/>
            <pc:sldMk cId="2011262320" sldId="262"/>
            <ac:spMk id="6" creationId="{980C4800-51C2-4FBB-A488-20037ACD2A6A}"/>
          </ac:spMkLst>
        </pc:spChg>
        <pc:spChg chg="add mod">
          <ac:chgData name="Yinghui Lv" userId="4f5ff85b7acc61ff" providerId="LiveId" clId="{A4CC7814-BF81-4120-AD62-DE6AF6D3D798}" dt="2017-12-08T10:14:38.760" v="861" actId="1076"/>
          <ac:spMkLst>
            <pc:docMk/>
            <pc:sldMk cId="2011262320" sldId="262"/>
            <ac:spMk id="7" creationId="{293F6CD1-B18A-4B67-AAB6-3C914FC40522}"/>
          </ac:spMkLst>
        </pc:spChg>
        <pc:spChg chg="add mod">
          <ac:chgData name="Yinghui Lv" userId="4f5ff85b7acc61ff" providerId="LiveId" clId="{A4CC7814-BF81-4120-AD62-DE6AF6D3D798}" dt="2017-12-08T10:18:31.969" v="912" actId="1076"/>
          <ac:spMkLst>
            <pc:docMk/>
            <pc:sldMk cId="2011262320" sldId="262"/>
            <ac:spMk id="10" creationId="{C54A84E6-AB56-4794-A9C1-A7729FFBBCCC}"/>
          </ac:spMkLst>
        </pc:spChg>
        <pc:spChg chg="add mod">
          <ac:chgData name="Yinghui Lv" userId="4f5ff85b7acc61ff" providerId="LiveId" clId="{A4CC7814-BF81-4120-AD62-DE6AF6D3D798}" dt="2017-12-08T10:00:27.230" v="801" actId="20577"/>
          <ac:spMkLst>
            <pc:docMk/>
            <pc:sldMk cId="2011262320" sldId="262"/>
            <ac:spMk id="11" creationId="{23013CDA-31A3-4DEB-8C61-31C9A5C4AC16}"/>
          </ac:spMkLst>
        </pc:spChg>
        <pc:spChg chg="add mod">
          <ac:chgData name="Yinghui Lv" userId="4f5ff85b7acc61ff" providerId="LiveId" clId="{A4CC7814-BF81-4120-AD62-DE6AF6D3D798}" dt="2017-12-08T10:19:19.679" v="926" actId="20577"/>
          <ac:spMkLst>
            <pc:docMk/>
            <pc:sldMk cId="2011262320" sldId="262"/>
            <ac:spMk id="12" creationId="{CB1934B4-0092-482E-802C-ABE3FD51F833}"/>
          </ac:spMkLst>
        </pc:spChg>
        <pc:spChg chg="add del mod">
          <ac:chgData name="Yinghui Lv" userId="4f5ff85b7acc61ff" providerId="LiveId" clId="{A4CC7814-BF81-4120-AD62-DE6AF6D3D798}" dt="2017-12-08T10:18:57.189" v="917" actId="20577"/>
          <ac:spMkLst>
            <pc:docMk/>
            <pc:sldMk cId="2011262320" sldId="262"/>
            <ac:spMk id="13" creationId="{216EE85E-8D98-46FD-86D9-B761FEF0075A}"/>
          </ac:spMkLst>
        </pc:spChg>
        <pc:spChg chg="add mod">
          <ac:chgData name="Yinghui Lv" userId="4f5ff85b7acc61ff" providerId="LiveId" clId="{A4CC7814-BF81-4120-AD62-DE6AF6D3D798}" dt="2017-12-08T10:19:26.894" v="927" actId="1076"/>
          <ac:spMkLst>
            <pc:docMk/>
            <pc:sldMk cId="2011262320" sldId="262"/>
            <ac:spMk id="14" creationId="{02F77267-D1C1-47A8-A394-1F6EB717CF4E}"/>
          </ac:spMkLst>
        </pc:spChg>
        <pc:cxnChg chg="add mod">
          <ac:chgData name="Yinghui Lv" userId="4f5ff85b7acc61ff" providerId="LiveId" clId="{A4CC7814-BF81-4120-AD62-DE6AF6D3D798}" dt="2017-12-08T10:14:38.760" v="861" actId="1076"/>
          <ac:cxnSpMkLst>
            <pc:docMk/>
            <pc:sldMk cId="2011262320" sldId="262"/>
            <ac:cxnSpMk id="9" creationId="{38E4A869-AF5D-4636-9767-9B1E831D8E4E}"/>
          </ac:cxnSpMkLst>
        </pc:cxnChg>
      </pc:sldChg>
      <pc:sldChg chg="addSp delSp modSp add">
        <pc:chgData name="Yinghui Lv" userId="4f5ff85b7acc61ff" providerId="LiveId" clId="{A4CC7814-BF81-4120-AD62-DE6AF6D3D798}" dt="2017-12-08T10:12:35.082" v="853" actId="20577"/>
        <pc:sldMkLst>
          <pc:docMk/>
          <pc:sldMk cId="4170736698" sldId="263"/>
        </pc:sldMkLst>
        <pc:spChg chg="mod">
          <ac:chgData name="Yinghui Lv" userId="4f5ff85b7acc61ff" providerId="LiveId" clId="{A4CC7814-BF81-4120-AD62-DE6AF6D3D798}" dt="2017-12-08T10:11:37.553" v="829" actId="20577"/>
          <ac:spMkLst>
            <pc:docMk/>
            <pc:sldMk cId="4170736698" sldId="263"/>
            <ac:spMk id="2" creationId="{9A51B14D-3BF2-4CB0-9B12-2A9E2D6CFDA5}"/>
          </ac:spMkLst>
        </pc:spChg>
        <pc:spChg chg="del">
          <ac:chgData name="Yinghui Lv" userId="4f5ff85b7acc61ff" providerId="LiveId" clId="{A4CC7814-BF81-4120-AD62-DE6AF6D3D798}" dt="2017-12-08T10:10:25.323" v="813" actId="931"/>
          <ac:spMkLst>
            <pc:docMk/>
            <pc:sldMk cId="4170736698" sldId="263"/>
            <ac:spMk id="3" creationId="{A366BC88-6C2A-4FE5-AAFC-64C533B8764D}"/>
          </ac:spMkLst>
        </pc:spChg>
        <pc:spChg chg="add mod">
          <ac:chgData name="Yinghui Lv" userId="4f5ff85b7acc61ff" providerId="LiveId" clId="{A4CC7814-BF81-4120-AD62-DE6AF6D3D798}" dt="2017-12-08T10:12:08.080" v="832" actId="1076"/>
          <ac:spMkLst>
            <pc:docMk/>
            <pc:sldMk cId="4170736698" sldId="263"/>
            <ac:spMk id="10" creationId="{7C876D80-941E-4D48-95EB-0AD209B3DB14}"/>
          </ac:spMkLst>
        </pc:spChg>
        <pc:spChg chg="add mod">
          <ac:chgData name="Yinghui Lv" userId="4f5ff85b7acc61ff" providerId="LiveId" clId="{A4CC7814-BF81-4120-AD62-DE6AF6D3D798}" dt="2017-12-08T10:12:21.543" v="848" actId="1076"/>
          <ac:spMkLst>
            <pc:docMk/>
            <pc:sldMk cId="4170736698" sldId="263"/>
            <ac:spMk id="11" creationId="{FDA7B6EE-22D1-42E6-831E-3C4106375C63}"/>
          </ac:spMkLst>
        </pc:spChg>
        <pc:spChg chg="add mod">
          <ac:chgData name="Yinghui Lv" userId="4f5ff85b7acc61ff" providerId="LiveId" clId="{A4CC7814-BF81-4120-AD62-DE6AF6D3D798}" dt="2017-12-08T10:12:35.082" v="853" actId="20577"/>
          <ac:spMkLst>
            <pc:docMk/>
            <pc:sldMk cId="4170736698" sldId="263"/>
            <ac:spMk id="12" creationId="{A95A7F6E-F47C-4DEA-8824-B67F6D2EF239}"/>
          </ac:spMkLst>
        </pc:spChg>
        <pc:picChg chg="add mod">
          <ac:chgData name="Yinghui Lv" userId="4f5ff85b7acc61ff" providerId="LiveId" clId="{A4CC7814-BF81-4120-AD62-DE6AF6D3D798}" dt="2017-12-08T10:11:02.024" v="826" actId="1076"/>
          <ac:picMkLst>
            <pc:docMk/>
            <pc:sldMk cId="4170736698" sldId="263"/>
            <ac:picMk id="5" creationId="{A5BD4CB4-984A-4AE8-86EF-0BF5C64FDB1A}"/>
          </ac:picMkLst>
        </pc:picChg>
        <pc:picChg chg="add mod">
          <ac:chgData name="Yinghui Lv" userId="4f5ff85b7acc61ff" providerId="LiveId" clId="{A4CC7814-BF81-4120-AD62-DE6AF6D3D798}" dt="2017-12-08T10:11:05.120" v="827" actId="1076"/>
          <ac:picMkLst>
            <pc:docMk/>
            <pc:sldMk cId="4170736698" sldId="263"/>
            <ac:picMk id="7" creationId="{B5F8754F-FAC5-4381-8691-5ABE154CB89B}"/>
          </ac:picMkLst>
        </pc:picChg>
        <pc:picChg chg="add mod">
          <ac:chgData name="Yinghui Lv" userId="4f5ff85b7acc61ff" providerId="LiveId" clId="{A4CC7814-BF81-4120-AD62-DE6AF6D3D798}" dt="2017-12-08T10:11:09.383" v="828" actId="1076"/>
          <ac:picMkLst>
            <pc:docMk/>
            <pc:sldMk cId="4170736698" sldId="263"/>
            <ac:picMk id="9" creationId="{DB16FAAD-7EA2-4168-8D8A-77F99B352CB9}"/>
          </ac:picMkLst>
        </pc:picChg>
      </pc:sldChg>
      <pc:sldChg chg="modSp add">
        <pc:chgData name="Yinghui Lv" userId="4f5ff85b7acc61ff" providerId="LiveId" clId="{A4CC7814-BF81-4120-AD62-DE6AF6D3D798}" dt="2017-12-08T10:22:41.164" v="994" actId="20577"/>
        <pc:sldMkLst>
          <pc:docMk/>
          <pc:sldMk cId="2601591151" sldId="264"/>
        </pc:sldMkLst>
        <pc:spChg chg="mod">
          <ac:chgData name="Yinghui Lv" userId="4f5ff85b7acc61ff" providerId="LiveId" clId="{A4CC7814-BF81-4120-AD62-DE6AF6D3D798}" dt="2017-12-08T10:22:29.247" v="950" actId="20577"/>
          <ac:spMkLst>
            <pc:docMk/>
            <pc:sldMk cId="2601591151" sldId="264"/>
            <ac:spMk id="2" creationId="{8639340D-9B83-4A97-BB08-1CD565AA6AAC}"/>
          </ac:spMkLst>
        </pc:spChg>
        <pc:spChg chg="mod">
          <ac:chgData name="Yinghui Lv" userId="4f5ff85b7acc61ff" providerId="LiveId" clId="{A4CC7814-BF81-4120-AD62-DE6AF6D3D798}" dt="2017-12-08T10:22:41.164" v="994" actId="20577"/>
          <ac:spMkLst>
            <pc:docMk/>
            <pc:sldMk cId="2601591151" sldId="264"/>
            <ac:spMk id="3" creationId="{588F5073-BDCF-4ACF-907C-1D4CC17179FB}"/>
          </ac:spMkLst>
        </pc:spChg>
      </pc:sldChg>
      <pc:sldMasterChg chg="modSp modSldLayout">
        <pc:chgData name="Yinghui Lv" userId="4f5ff85b7acc61ff" providerId="LiveId" clId="{A4CC7814-BF81-4120-AD62-DE6AF6D3D798}" dt="2017-12-08T08:43:43.803" v="41" actId="20577"/>
        <pc:sldMasterMkLst>
          <pc:docMk/>
          <pc:sldMasterMk cId="3315186835" sldId="2147483660"/>
        </pc:sldMasterMkLst>
        <pc:spChg chg="mod">
          <ac:chgData name="Yinghui Lv" userId="4f5ff85b7acc61ff" providerId="LiveId" clId="{A4CC7814-BF81-4120-AD62-DE6AF6D3D798}" dt="2017-12-08T08:43:43.803" v="41" actId="20577"/>
          <ac:spMkLst>
            <pc:docMk/>
            <pc:sldMasterMk cId="3315186835" sldId="2147483660"/>
            <ac:spMk id="2" creationId="{00000000-0000-0000-0000-000000000000}"/>
          </ac:spMkLst>
        </pc:spChg>
        <pc:spChg chg="mod">
          <ac:chgData name="Yinghui Lv" userId="4f5ff85b7acc61ff" providerId="LiveId" clId="{A4CC7814-BF81-4120-AD62-DE6AF6D3D798}" dt="2017-12-08T08:43:43.803" v="41" actId="20577"/>
          <ac:spMkLst>
            <pc:docMk/>
            <pc:sldMasterMk cId="3315186835" sldId="2147483660"/>
            <ac:spMk id="3" creationId="{00000000-0000-0000-0000-000000000000}"/>
          </ac:spMkLst>
        </pc:spChg>
        <pc:spChg chg="mod">
          <ac:chgData name="Yinghui Lv" userId="4f5ff85b7acc61ff" providerId="LiveId" clId="{A4CC7814-BF81-4120-AD62-DE6AF6D3D798}" dt="2017-12-08T08:43:43.803" v="41" actId="20577"/>
          <ac:spMkLst>
            <pc:docMk/>
            <pc:sldMasterMk cId="3315186835" sldId="2147483660"/>
            <ac:spMk id="4" creationId="{00000000-0000-0000-0000-000000000000}"/>
          </ac:spMkLst>
        </pc:spChg>
        <pc:spChg chg="mod">
          <ac:chgData name="Yinghui Lv" userId="4f5ff85b7acc61ff" providerId="LiveId" clId="{A4CC7814-BF81-4120-AD62-DE6AF6D3D798}" dt="2017-12-08T08:43:43.803" v="41" actId="20577"/>
          <ac:spMkLst>
            <pc:docMk/>
            <pc:sldMasterMk cId="3315186835" sldId="2147483660"/>
            <ac:spMk id="5" creationId="{00000000-0000-0000-0000-000000000000}"/>
          </ac:spMkLst>
        </pc:spChg>
        <pc:spChg chg="mod">
          <ac:chgData name="Yinghui Lv" userId="4f5ff85b7acc61ff" providerId="LiveId" clId="{A4CC7814-BF81-4120-AD62-DE6AF6D3D798}" dt="2017-12-08T08:43:43.803" v="41" actId="20577"/>
          <ac:spMkLst>
            <pc:docMk/>
            <pc:sldMasterMk cId="3315186835" sldId="2147483660"/>
            <ac:spMk id="6" creationId="{00000000-0000-0000-0000-000000000000}"/>
          </ac:spMkLst>
        </pc:spChg>
        <pc:spChg chg="mod">
          <ac:chgData name="Yinghui Lv" userId="4f5ff85b7acc61ff" providerId="LiveId" clId="{A4CC7814-BF81-4120-AD62-DE6AF6D3D798}" dt="2017-12-08T08:43:43.803" v="41" actId="20577"/>
          <ac:spMkLst>
            <pc:docMk/>
            <pc:sldMasterMk cId="3315186835" sldId="2147483660"/>
            <ac:spMk id="7" creationId="{00000000-0000-0000-0000-000000000000}"/>
          </ac:spMkLst>
        </pc:spChg>
        <pc:spChg chg="mod">
          <ac:chgData name="Yinghui Lv" userId="4f5ff85b7acc61ff" providerId="LiveId" clId="{A4CC7814-BF81-4120-AD62-DE6AF6D3D798}" dt="2017-12-08T08:43:43.803" v="41" actId="20577"/>
          <ac:spMkLst>
            <pc:docMk/>
            <pc:sldMasterMk cId="3315186835" sldId="2147483660"/>
            <ac:spMk id="9" creationId="{00000000-0000-0000-0000-000000000000}"/>
          </ac:spMkLst>
        </pc:spChg>
        <pc:cxnChg chg="mod">
          <ac:chgData name="Yinghui Lv" userId="4f5ff85b7acc61ff" providerId="LiveId" clId="{A4CC7814-BF81-4120-AD62-DE6AF6D3D798}" dt="2017-12-08T08:43:43.803" v="41" actId="20577"/>
          <ac:cxnSpMkLst>
            <pc:docMk/>
            <pc:sldMasterMk cId="3315186835" sldId="2147483660"/>
            <ac:cxnSpMk id="10" creationId="{00000000-0000-0000-0000-000000000000}"/>
          </ac:cxnSpMkLst>
        </pc:cxnChg>
        <pc:sldLayoutChg chg="modSp">
          <pc:chgData name="Yinghui Lv" userId="4f5ff85b7acc61ff" providerId="LiveId" clId="{A4CC7814-BF81-4120-AD62-DE6AF6D3D798}" dt="2017-12-08T08:43:43.803" v="41" actId="20577"/>
          <pc:sldLayoutMkLst>
            <pc:docMk/>
            <pc:sldMasterMk cId="3315186835" sldId="2147483660"/>
            <pc:sldLayoutMk cId="222706248" sldId="2147483661"/>
          </pc:sldLayoutMkLst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222706248" sldId="2147483661"/>
              <ac:spMk id="2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222706248" sldId="2147483661"/>
              <ac:spMk id="3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222706248" sldId="2147483661"/>
              <ac:spMk id="7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222706248" sldId="2147483661"/>
              <ac:spMk id="8" creationId="{00000000-0000-0000-0000-000000000000}"/>
            </ac:spMkLst>
          </pc:spChg>
          <pc:cxnChg chg="mod">
            <ac:chgData name="Yinghui Lv" userId="4f5ff85b7acc61ff" providerId="LiveId" clId="{A4CC7814-BF81-4120-AD62-DE6AF6D3D798}" dt="2017-12-08T08:43:43.803" v="41" actId="20577"/>
            <ac:cxnSpMkLst>
              <pc:docMk/>
              <pc:sldMasterMk cId="3315186835" sldId="2147483660"/>
              <pc:sldLayoutMk cId="222706248" sldId="2147483661"/>
              <ac:cxnSpMk id="9" creationId="{00000000-0000-0000-0000-000000000000}"/>
            </ac:cxnSpMkLst>
          </pc:cxnChg>
        </pc:sldLayoutChg>
        <pc:sldLayoutChg chg="modSp">
          <pc:chgData name="Yinghui Lv" userId="4f5ff85b7acc61ff" providerId="LiveId" clId="{A4CC7814-BF81-4120-AD62-DE6AF6D3D798}" dt="2017-12-08T08:43:43.803" v="41" actId="20577"/>
          <pc:sldLayoutMkLst>
            <pc:docMk/>
            <pc:sldMasterMk cId="3315186835" sldId="2147483660"/>
            <pc:sldLayoutMk cId="3700166523" sldId="2147483663"/>
          </pc:sldLayoutMkLst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3700166523" sldId="2147483663"/>
              <ac:spMk id="2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3700166523" sldId="2147483663"/>
              <ac:spMk id="3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3700166523" sldId="2147483663"/>
              <ac:spMk id="7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3700166523" sldId="2147483663"/>
              <ac:spMk id="8" creationId="{00000000-0000-0000-0000-000000000000}"/>
            </ac:spMkLst>
          </pc:spChg>
          <pc:cxnChg chg="mod">
            <ac:chgData name="Yinghui Lv" userId="4f5ff85b7acc61ff" providerId="LiveId" clId="{A4CC7814-BF81-4120-AD62-DE6AF6D3D798}" dt="2017-12-08T08:43:43.803" v="41" actId="20577"/>
            <ac:cxnSpMkLst>
              <pc:docMk/>
              <pc:sldMasterMk cId="3315186835" sldId="2147483660"/>
              <pc:sldLayoutMk cId="3700166523" sldId="2147483663"/>
              <ac:cxnSpMk id="9" creationId="{00000000-0000-0000-0000-000000000000}"/>
            </ac:cxnSpMkLst>
          </pc:cxnChg>
        </pc:sldLayoutChg>
        <pc:sldLayoutChg chg="modSp">
          <pc:chgData name="Yinghui Lv" userId="4f5ff85b7acc61ff" providerId="LiveId" clId="{A4CC7814-BF81-4120-AD62-DE6AF6D3D798}" dt="2017-12-08T08:43:43.803" v="41" actId="20577"/>
          <pc:sldLayoutMkLst>
            <pc:docMk/>
            <pc:sldMasterMk cId="3315186835" sldId="2147483660"/>
            <pc:sldLayoutMk cId="1975820474" sldId="2147483664"/>
          </pc:sldLayoutMkLst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1975820474" sldId="2147483664"/>
              <ac:spMk id="3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1975820474" sldId="2147483664"/>
              <ac:spMk id="4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1975820474" sldId="2147483664"/>
              <ac:spMk id="8" creationId="{00000000-0000-0000-0000-000000000000}"/>
            </ac:spMkLst>
          </pc:spChg>
        </pc:sldLayoutChg>
        <pc:sldLayoutChg chg="modSp">
          <pc:chgData name="Yinghui Lv" userId="4f5ff85b7acc61ff" providerId="LiveId" clId="{A4CC7814-BF81-4120-AD62-DE6AF6D3D798}" dt="2017-12-08T08:43:43.803" v="41" actId="20577"/>
          <pc:sldLayoutMkLst>
            <pc:docMk/>
            <pc:sldMasterMk cId="3315186835" sldId="2147483660"/>
            <pc:sldLayoutMk cId="1102970148" sldId="2147483665"/>
          </pc:sldLayoutMkLst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1102970148" sldId="2147483665"/>
              <ac:spMk id="3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1102970148" sldId="2147483665"/>
              <ac:spMk id="4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1102970148" sldId="2147483665"/>
              <ac:spMk id="5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1102970148" sldId="2147483665"/>
              <ac:spMk id="6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1102970148" sldId="2147483665"/>
              <ac:spMk id="10" creationId="{00000000-0000-0000-0000-000000000000}"/>
            </ac:spMkLst>
          </pc:spChg>
        </pc:sldLayoutChg>
        <pc:sldLayoutChg chg="modSp">
          <pc:chgData name="Yinghui Lv" userId="4f5ff85b7acc61ff" providerId="LiveId" clId="{A4CC7814-BF81-4120-AD62-DE6AF6D3D798}" dt="2017-12-08T08:43:43.803" v="41" actId="20577"/>
          <pc:sldLayoutMkLst>
            <pc:docMk/>
            <pc:sldMasterMk cId="3315186835" sldId="2147483660"/>
            <pc:sldLayoutMk cId="2719948351" sldId="2147483667"/>
          </pc:sldLayoutMkLst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2719948351" sldId="2147483667"/>
              <ac:spMk id="5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2719948351" sldId="2147483667"/>
              <ac:spMk id="6" creationId="{00000000-0000-0000-0000-000000000000}"/>
            </ac:spMkLst>
          </pc:spChg>
        </pc:sldLayoutChg>
        <pc:sldLayoutChg chg="modSp">
          <pc:chgData name="Yinghui Lv" userId="4f5ff85b7acc61ff" providerId="LiveId" clId="{A4CC7814-BF81-4120-AD62-DE6AF6D3D798}" dt="2017-12-08T08:43:43.803" v="41" actId="20577"/>
          <pc:sldLayoutMkLst>
            <pc:docMk/>
            <pc:sldMasterMk cId="3315186835" sldId="2147483660"/>
            <pc:sldLayoutMk cId="3964393776" sldId="2147483668"/>
          </pc:sldLayoutMkLst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3964393776" sldId="2147483668"/>
              <ac:spMk id="2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3964393776" sldId="2147483668"/>
              <ac:spMk id="3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3964393776" sldId="2147483668"/>
              <ac:spMk id="4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3964393776" sldId="2147483668"/>
              <ac:spMk id="5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3964393776" sldId="2147483668"/>
              <ac:spMk id="6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3964393776" sldId="2147483668"/>
              <ac:spMk id="8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3964393776" sldId="2147483668"/>
              <ac:spMk id="9" creationId="{00000000-0000-0000-0000-000000000000}"/>
            </ac:spMkLst>
          </pc:spChg>
        </pc:sldLayoutChg>
        <pc:sldLayoutChg chg="modSp">
          <pc:chgData name="Yinghui Lv" userId="4f5ff85b7acc61ff" providerId="LiveId" clId="{A4CC7814-BF81-4120-AD62-DE6AF6D3D798}" dt="2017-12-08T08:43:43.803" v="41" actId="20577"/>
          <pc:sldLayoutMkLst>
            <pc:docMk/>
            <pc:sldMasterMk cId="3315186835" sldId="2147483660"/>
            <pc:sldLayoutMk cId="1191503014" sldId="2147483669"/>
          </pc:sldLayoutMkLst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1191503014" sldId="2147483669"/>
              <ac:spMk id="2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1191503014" sldId="2147483669"/>
              <ac:spMk id="3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1191503014" sldId="2147483669"/>
              <ac:spMk id="4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1191503014" sldId="2147483669"/>
              <ac:spMk id="8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1191503014" sldId="2147483669"/>
              <ac:spMk id="9" creationId="{00000000-0000-0000-0000-000000000000}"/>
            </ac:spMkLst>
          </pc:spChg>
        </pc:sldLayoutChg>
        <pc:sldLayoutChg chg="modSp">
          <pc:chgData name="Yinghui Lv" userId="4f5ff85b7acc61ff" providerId="LiveId" clId="{A4CC7814-BF81-4120-AD62-DE6AF6D3D798}" dt="2017-12-08T08:43:43.803" v="41" actId="20577"/>
          <pc:sldLayoutMkLst>
            <pc:docMk/>
            <pc:sldMasterMk cId="3315186835" sldId="2147483660"/>
            <pc:sldLayoutMk cId="786236484" sldId="2147483671"/>
          </pc:sldLayoutMkLst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786236484" sldId="2147483671"/>
              <ac:spMk id="2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786236484" sldId="2147483671"/>
              <ac:spMk id="3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786236484" sldId="2147483671"/>
              <ac:spMk id="7" creationId="{00000000-0000-0000-0000-000000000000}"/>
            </ac:spMkLst>
          </pc:spChg>
          <pc:spChg chg="mod">
            <ac:chgData name="Yinghui Lv" userId="4f5ff85b7acc61ff" providerId="LiveId" clId="{A4CC7814-BF81-4120-AD62-DE6AF6D3D798}" dt="2017-12-08T08:43:43.803" v="41" actId="20577"/>
            <ac:spMkLst>
              <pc:docMk/>
              <pc:sldMasterMk cId="3315186835" sldId="2147483660"/>
              <pc:sldLayoutMk cId="786236484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563A1-93A1-432B-AC02-67500FC3A3E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510C8-235D-4267-87D9-703B936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2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4336-5497-43E1-95BE-11594E9FBD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1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DB-FC2C-4989-BB57-BBF2A18F11B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F143-DB49-4CFD-8819-22CD1F360F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0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DB-FC2C-4989-BB57-BBF2A18F11B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F143-DB49-4CFD-8819-22CD1F36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3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DB-FC2C-4989-BB57-BBF2A18F11B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F143-DB49-4CFD-8819-22CD1F36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3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DB-FC2C-4989-BB57-BBF2A18F11B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F143-DB49-4CFD-8819-22CD1F36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DB-FC2C-4989-BB57-BBF2A18F11B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F143-DB49-4CFD-8819-22CD1F360F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16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DB-FC2C-4989-BB57-BBF2A18F11B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F143-DB49-4CFD-8819-22CD1F36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2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DB-FC2C-4989-BB57-BBF2A18F11B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F143-DB49-4CFD-8819-22CD1F36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7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DB-FC2C-4989-BB57-BBF2A18F11B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F143-DB49-4CFD-8819-22CD1F36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8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DB-FC2C-4989-BB57-BBF2A18F11B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F143-DB49-4CFD-8819-22CD1F36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4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414A7DB-FC2C-4989-BB57-BBF2A18F11B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88F143-DB49-4CFD-8819-22CD1F36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9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A7DB-FC2C-4989-BB57-BBF2A18F11B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F143-DB49-4CFD-8819-22CD1F36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14A7DB-FC2C-4989-BB57-BBF2A18F11B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88F143-DB49-4CFD-8819-22CD1F360F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18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90.pn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53FF-7C8C-464E-8642-D3C1F5707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Automatic bias correction for satellite radiance </a:t>
            </a:r>
            <a:r>
              <a:rPr lang="en-US" altLang="zh-CN" sz="4800" dirty="0"/>
              <a:t>through</a:t>
            </a:r>
            <a:r>
              <a:rPr lang="en-US" sz="4800" dirty="0"/>
              <a:t> combining multiple channels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AC126-058B-4D3A-9DD0-69FB5001C8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Yinghui Lu,</a:t>
            </a:r>
            <a:r>
              <a:rPr lang="zh-CN" altLang="en-US" dirty="0"/>
              <a:t> </a:t>
            </a:r>
            <a:r>
              <a:rPr lang="en-US" altLang="zh-CN" dirty="0" err="1"/>
              <a:t>Fuqing</a:t>
            </a:r>
            <a:r>
              <a:rPr lang="zh-CN" altLang="en-US" dirty="0"/>
              <a:t> </a:t>
            </a:r>
            <a:r>
              <a:rPr lang="en-US" altLang="zh-CN" dirty="0"/>
              <a:t>Zhang</a:t>
            </a:r>
          </a:p>
          <a:p>
            <a:r>
              <a:rPr lang="en-US" dirty="0"/>
              <a:t>Dec. 8, 2017</a:t>
            </a:r>
          </a:p>
        </p:txBody>
      </p:sp>
    </p:spTree>
    <p:extLst>
      <p:ext uri="{BB962C8B-B14F-4D97-AF65-F5344CB8AC3E}">
        <p14:creationId xmlns:p14="http://schemas.microsoft.com/office/powerpoint/2010/main" val="189710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9321-0FA4-4A5B-81D7-3D428638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BF4B7-549D-40CC-BBBB-961CE77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1845734"/>
            <a:ext cx="3510117" cy="4023360"/>
          </a:xfrm>
        </p:spPr>
        <p:txBody>
          <a:bodyPr/>
          <a:lstStyle/>
          <a:p>
            <a:r>
              <a:rPr lang="en-US" dirty="0"/>
              <a:t>Can we reduce bias in window channels due to uncertainties in surface emissivity and temperature?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2193B-E04B-4F31-8C82-DF93FADF6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349" y="1737361"/>
            <a:ext cx="4393244" cy="4199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F5AA69-CC2A-4E0C-8E1F-CD7CF304DDF1}"/>
              </a:ext>
            </a:extLst>
          </p:cNvPr>
          <p:cNvSpPr txBox="1"/>
          <p:nvPr/>
        </p:nvSpPr>
        <p:spPr>
          <a:xfrm>
            <a:off x="6064728" y="6025801"/>
            <a:ext cx="276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Schmit</a:t>
            </a:r>
            <a:r>
              <a:rPr lang="en-US" dirty="0"/>
              <a:t> et al., BAMS, 2017)</a:t>
            </a:r>
          </a:p>
        </p:txBody>
      </p:sp>
    </p:spTree>
    <p:extLst>
      <p:ext uri="{BB962C8B-B14F-4D97-AF65-F5344CB8AC3E}">
        <p14:creationId xmlns:p14="http://schemas.microsoft.com/office/powerpoint/2010/main" val="249995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CC662B-ACA9-40A8-945C-E3AB61F2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D32DF89-C7AB-4CF5-AD4D-CF387E8B10C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Assumption: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the same for all channels</a:t>
                </a:r>
                <a:endParaRPr lang="en-US" dirty="0"/>
              </a:p>
              <a:p>
                <a:r>
                  <a:rPr lang="en-US" dirty="0"/>
                  <a:t>Define </a:t>
                </a:r>
                <a:r>
                  <a:rPr lang="en-US" altLang="zh-CN" dirty="0"/>
                  <a:t>synthetic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𝑠𝑦𝑛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so that bias from different channels cancel each other.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Solving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173038" indent="0">
                  <a:buNone/>
                </a:pPr>
                <a:r>
                  <a:rPr lang="en-US" dirty="0"/>
                  <a:t>leads to an appropriate combination of the three channels.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D32DF89-C7AB-4CF5-AD4D-CF387E8B1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0033" t="-1364" r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ntent Placeholder 8" descr="Satellite">
            <a:extLst>
              <a:ext uri="{FF2B5EF4-FFF2-40B4-BE49-F238E27FC236}">
                <a16:creationId xmlns:a16="http://schemas.microsoft.com/office/drawing/2014/main" id="{33D83BF3-CABE-480D-8CE0-AAAC98E27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221" y="1880549"/>
            <a:ext cx="659382" cy="65938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52D1496-7203-428E-A297-CB4489CC78BE}"/>
              </a:ext>
            </a:extLst>
          </p:cNvPr>
          <p:cNvSpPr/>
          <p:nvPr/>
        </p:nvSpPr>
        <p:spPr>
          <a:xfrm>
            <a:off x="612221" y="4645212"/>
            <a:ext cx="3710309" cy="2355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F76BCB-0B77-4D75-923F-C3826A9E7858}"/>
              </a:ext>
            </a:extLst>
          </p:cNvPr>
          <p:cNvSpPr/>
          <p:nvPr/>
        </p:nvSpPr>
        <p:spPr>
          <a:xfrm>
            <a:off x="612222" y="2616248"/>
            <a:ext cx="3710308" cy="18740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600CB2A4-BBBE-4A7C-9557-29C12FC49C77}"/>
              </a:ext>
            </a:extLst>
          </p:cNvPr>
          <p:cNvSpPr/>
          <p:nvPr/>
        </p:nvSpPr>
        <p:spPr>
          <a:xfrm rot="8993490">
            <a:off x="1013965" y="2527093"/>
            <a:ext cx="585926" cy="21452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32AEE7-06F8-40CA-A24E-D1FF0C547B2C}"/>
              </a:ext>
            </a:extLst>
          </p:cNvPr>
          <p:cNvSpPr txBox="1"/>
          <p:nvPr/>
        </p:nvSpPr>
        <p:spPr>
          <a:xfrm>
            <a:off x="3134322" y="2589094"/>
            <a:ext cx="163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atmosphere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AB454-BD44-4307-957D-58C9B6825CF8}"/>
              </a:ext>
            </a:extLst>
          </p:cNvPr>
          <p:cNvSpPr txBox="1"/>
          <p:nvPr/>
        </p:nvSpPr>
        <p:spPr>
          <a:xfrm>
            <a:off x="3007779" y="4541716"/>
            <a:ext cx="181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Earth surface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19496DBA-0FD4-406D-A02E-53DB14028E87}"/>
              </a:ext>
            </a:extLst>
          </p:cNvPr>
          <p:cNvSpPr/>
          <p:nvPr/>
        </p:nvSpPr>
        <p:spPr>
          <a:xfrm rot="8993490">
            <a:off x="3059868" y="2630045"/>
            <a:ext cx="345756" cy="10810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9EEF2E23-B31C-4CE1-8A27-5071DB83D0BD}"/>
              </a:ext>
            </a:extLst>
          </p:cNvPr>
          <p:cNvSpPr/>
          <p:nvPr/>
        </p:nvSpPr>
        <p:spPr>
          <a:xfrm rot="1850015">
            <a:off x="3165091" y="3728938"/>
            <a:ext cx="345756" cy="9773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B78C3DB8-125E-4953-B270-7A8A74B72D32}"/>
              </a:ext>
            </a:extLst>
          </p:cNvPr>
          <p:cNvSpPr/>
          <p:nvPr/>
        </p:nvSpPr>
        <p:spPr>
          <a:xfrm rot="8760159">
            <a:off x="2165091" y="2425915"/>
            <a:ext cx="345756" cy="239629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DA2C9E7-CD90-4371-BDFB-FD4893B23805}"/>
                  </a:ext>
                </a:extLst>
              </p:cNvPr>
              <p:cNvSpPr/>
              <p:nvPr/>
            </p:nvSpPr>
            <p:spPr>
              <a:xfrm>
                <a:off x="531857" y="5366129"/>
                <a:ext cx="4572000" cy="7005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𝜏𝜖</m:t>
                    </m:r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𝑎𝑡𝑚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e>
                    </m:d>
                    <m:r>
                      <m:rPr>
                        <m:sty m:val="p"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𝑎𝑡𝑚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𝑎𝑡𝑚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DA2C9E7-CD90-4371-BDFB-FD4893B23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57" y="5366129"/>
                <a:ext cx="4572000" cy="700576"/>
              </a:xfrm>
              <a:prstGeom prst="rect">
                <a:avLst/>
              </a:prstGeom>
              <a:blipFill>
                <a:blip r:embed="rId6"/>
                <a:stretch>
                  <a:fillRect t="-434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033C92-606F-4A52-B983-E546E0BA3A9A}"/>
                  </a:ext>
                </a:extLst>
              </p:cNvPr>
              <p:cNvSpPr txBox="1"/>
              <p:nvPr/>
            </p:nvSpPr>
            <p:spPr>
              <a:xfrm>
                <a:off x="1275759" y="1643712"/>
                <a:ext cx="9956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033C92-606F-4A52-B983-E546E0BA3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759" y="1643712"/>
                <a:ext cx="99568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C122A83-786C-4522-9F3F-CCFB19CA7567}"/>
                  </a:ext>
                </a:extLst>
              </p:cNvPr>
              <p:cNvSpPr txBox="1"/>
              <p:nvPr/>
            </p:nvSpPr>
            <p:spPr>
              <a:xfrm>
                <a:off x="2102656" y="1617499"/>
                <a:ext cx="2103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C122A83-786C-4522-9F3F-CCFB19CA7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656" y="1617499"/>
                <a:ext cx="21031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47E4DA2-F07F-4C4B-A31C-564E67567F74}"/>
                  </a:ext>
                </a:extLst>
              </p:cNvPr>
              <p:cNvSpPr txBox="1"/>
              <p:nvPr/>
            </p:nvSpPr>
            <p:spPr>
              <a:xfrm>
                <a:off x="2098427" y="1928614"/>
                <a:ext cx="3153195" cy="38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𝑎𝑡𝑚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47E4DA2-F07F-4C4B-A31C-564E67567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427" y="1928614"/>
                <a:ext cx="3153195" cy="3876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51CA88C-63B9-4F38-8CDD-BFF8C0EDF602}"/>
                  </a:ext>
                </a:extLst>
              </p:cNvPr>
              <p:cNvSpPr txBox="1"/>
              <p:nvPr/>
            </p:nvSpPr>
            <p:spPr>
              <a:xfrm>
                <a:off x="2099473" y="2264516"/>
                <a:ext cx="976613" cy="387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𝑎𝑡𝑚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51CA88C-63B9-4F38-8CDD-BFF8C0EDF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73" y="2264516"/>
                <a:ext cx="976613" cy="3877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2287BB-6A12-4772-B246-10E8577DCBD1}"/>
                  </a:ext>
                </a:extLst>
              </p:cNvPr>
              <p:cNvSpPr txBox="1"/>
              <p:nvPr/>
            </p:nvSpPr>
            <p:spPr>
              <a:xfrm>
                <a:off x="542676" y="4988219"/>
                <a:ext cx="3590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Uncertainty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leads to 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2287BB-6A12-4772-B246-10E8577DC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76" y="4988219"/>
                <a:ext cx="3590586" cy="369332"/>
              </a:xfrm>
              <a:prstGeom prst="rect">
                <a:avLst/>
              </a:prstGeom>
              <a:blipFill>
                <a:blip r:embed="rId11"/>
                <a:stretch>
                  <a:fillRect l="-135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7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7" grpId="0" animBg="1"/>
      <p:bldP spid="30" grpId="0" animBg="1"/>
      <p:bldP spid="31" grpId="0" animBg="1"/>
      <p:bldP spid="32" grpId="0" animBg="1"/>
      <p:bldP spid="45" grpId="0"/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5FE8-424B-4328-A6E6-0063429D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OSSE-IR, Q+10%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FF8CCB-1DC1-4256-A7DA-EDE1B9ED0E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8" y="2289214"/>
            <a:ext cx="4282182" cy="428218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9C8DEF-B1A6-4180-804C-D3384A3F64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0" y="2289214"/>
            <a:ext cx="4282182" cy="428218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BC393B-8FAE-401C-A18F-67418CEB5225}"/>
              </a:ext>
            </a:extLst>
          </p:cNvPr>
          <p:cNvSpPr txBox="1"/>
          <p:nvPr/>
        </p:nvSpPr>
        <p:spPr>
          <a:xfrm>
            <a:off x="2003190" y="2315306"/>
            <a:ext cx="12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OmB</a:t>
            </a:r>
            <a:r>
              <a:rPr lang="en-US" dirty="0"/>
              <a:t> CH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C1BFD5-7264-464B-BC7E-A21B26144CF6}"/>
              </a:ext>
            </a:extLst>
          </p:cNvPr>
          <p:cNvSpPr txBox="1"/>
          <p:nvPr/>
        </p:nvSpPr>
        <p:spPr>
          <a:xfrm>
            <a:off x="5392899" y="2315306"/>
            <a:ext cx="237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OmB</a:t>
            </a:r>
            <a:r>
              <a:rPr lang="en-US" dirty="0"/>
              <a:t> Synthetic channel</a:t>
            </a:r>
          </a:p>
        </p:txBody>
      </p:sp>
    </p:spTree>
    <p:extLst>
      <p:ext uri="{BB962C8B-B14F-4D97-AF65-F5344CB8AC3E}">
        <p14:creationId xmlns:p14="http://schemas.microsoft.com/office/powerpoint/2010/main" val="190990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3D5FE8-424B-4328-A6E6-0063429D62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OSSE-IR, Q+10% + </a:t>
                </a:r>
                <a:r>
                  <a:rPr lang="el-GR" altLang="zh-CN" dirty="0"/>
                  <a:t>Δ</a:t>
                </a:r>
                <a:r>
                  <a:rPr lang="en-US" altLang="zh-CN" dirty="0" err="1"/>
                  <a:t>Ts</a:t>
                </a:r>
                <a:r>
                  <a:rPr lang="en-US" altLang="zh-CN" dirty="0"/>
                  <a:t> + </a:t>
                </a:r>
                <a:r>
                  <a:rPr lang="el-GR" altLang="zh-CN" dirty="0"/>
                  <a:t>Δ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3D5FE8-424B-4328-A6E6-0063429D62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635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FF8CCB-1DC1-4256-A7DA-EDE1B9ED0E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8" y="2289214"/>
            <a:ext cx="4282182" cy="428218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9C8DEF-B1A6-4180-804C-D3384A3F64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0" y="2289214"/>
            <a:ext cx="4282182" cy="428218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A2810-B0ED-48DB-8457-950B7C765AFE}"/>
              </a:ext>
            </a:extLst>
          </p:cNvPr>
          <p:cNvSpPr txBox="1"/>
          <p:nvPr/>
        </p:nvSpPr>
        <p:spPr>
          <a:xfrm>
            <a:off x="2003190" y="2315306"/>
            <a:ext cx="12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OmB</a:t>
            </a:r>
            <a:r>
              <a:rPr lang="en-US" dirty="0"/>
              <a:t> CH 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BDF5A-5855-4FC7-8987-5A81ECD907E7}"/>
              </a:ext>
            </a:extLst>
          </p:cNvPr>
          <p:cNvSpPr txBox="1"/>
          <p:nvPr/>
        </p:nvSpPr>
        <p:spPr>
          <a:xfrm>
            <a:off x="5392899" y="2315306"/>
            <a:ext cx="237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OmB</a:t>
            </a:r>
            <a:r>
              <a:rPr lang="en-US" dirty="0"/>
              <a:t> Synthetic channel</a:t>
            </a:r>
          </a:p>
        </p:txBody>
      </p:sp>
    </p:spTree>
    <p:extLst>
      <p:ext uri="{BB962C8B-B14F-4D97-AF65-F5344CB8AC3E}">
        <p14:creationId xmlns:p14="http://schemas.microsoft.com/office/powerpoint/2010/main" val="141702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75F5-90E9-4A70-8509-CB6BBFD4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synthetic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839C899-4FC5-4A65-9E6D-E0D2B9DBB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543800" cy="402336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Previous assumption: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the same for all channels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839C899-4FC5-4A65-9E6D-E0D2B9DBB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4"/>
                <a:ext cx="7543800" cy="4023360"/>
              </a:xfrm>
              <a:blipFill>
                <a:blip r:embed="rId2"/>
                <a:stretch>
                  <a:fillRect l="-808" t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3F6CD1-B18A-4B67-AAB6-3C914FC40522}"/>
                  </a:ext>
                </a:extLst>
              </p:cNvPr>
              <p:cNvSpPr/>
              <p:nvPr/>
            </p:nvSpPr>
            <p:spPr>
              <a:xfrm>
                <a:off x="822960" y="3429000"/>
                <a:ext cx="292932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3F6CD1-B18A-4B67-AAB6-3C914FC40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429000"/>
                <a:ext cx="2929328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E4A869-AF5D-4636-9767-9B1E831D8E4E}"/>
              </a:ext>
            </a:extLst>
          </p:cNvPr>
          <p:cNvCxnSpPr/>
          <p:nvPr/>
        </p:nvCxnSpPr>
        <p:spPr>
          <a:xfrm>
            <a:off x="822960" y="3907475"/>
            <a:ext cx="28510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54A84E6-AB56-4794-A9C1-A7729FFBBCCC}"/>
                  </a:ext>
                </a:extLst>
              </p:cNvPr>
              <p:cNvSpPr/>
              <p:nvPr/>
            </p:nvSpPr>
            <p:spPr>
              <a:xfrm>
                <a:off x="537333" y="3090446"/>
                <a:ext cx="41197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𝑎𝑡𝑚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54A84E6-AB56-4794-A9C1-A7729FFBB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33" y="3090446"/>
                <a:ext cx="4119716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013CDA-31A3-4DEB-8C61-31C9A5C4AC16}"/>
                  </a:ext>
                </a:extLst>
              </p:cNvPr>
              <p:cNvSpPr txBox="1"/>
              <p:nvPr/>
            </p:nvSpPr>
            <p:spPr>
              <a:xfrm>
                <a:off x="993058" y="4552335"/>
                <a:ext cx="73279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function: </a:t>
                </a:r>
              </a:p>
              <a:p>
                <a:r>
                  <a:rPr lang="en-US" dirty="0"/>
                  <a:t>J=(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/>
                  <a:t>+W</a:t>
                </a:r>
                <a:r>
                  <a:rPr lang="en-US" dirty="0"/>
                  <a:t>*[(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]</a:t>
                </a:r>
              </a:p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by minimizing J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013CDA-31A3-4DEB-8C61-31C9A5C4A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58" y="4552335"/>
                <a:ext cx="7327982" cy="923330"/>
              </a:xfrm>
              <a:prstGeom prst="rect">
                <a:avLst/>
              </a:prstGeom>
              <a:blipFill>
                <a:blip r:embed="rId5"/>
                <a:stretch>
                  <a:fillRect l="-749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B1934B4-0092-482E-802C-ABE3FD51F833}"/>
                  </a:ext>
                </a:extLst>
              </p:cNvPr>
              <p:cNvSpPr/>
              <p:nvPr/>
            </p:nvSpPr>
            <p:spPr>
              <a:xfrm>
                <a:off x="822960" y="2315257"/>
                <a:ext cx="41197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𝑎𝑡𝑚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B1934B4-0092-482E-802C-ABE3FD51F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315257"/>
                <a:ext cx="411971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F77267-D1C1-47A8-A394-1F6EB717CF4E}"/>
                  </a:ext>
                </a:extLst>
              </p:cNvPr>
              <p:cNvSpPr txBox="1"/>
              <p:nvPr/>
            </p:nvSpPr>
            <p:spPr>
              <a:xfrm>
                <a:off x="802952" y="2693920"/>
                <a:ext cx="57420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New assumption: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are different for different channels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F77267-D1C1-47A8-A394-1F6EB717C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52" y="2693920"/>
                <a:ext cx="5742039" cy="646331"/>
              </a:xfrm>
              <a:prstGeom prst="rect">
                <a:avLst/>
              </a:prstGeom>
              <a:blipFill>
                <a:blip r:embed="rId7"/>
                <a:stretch>
                  <a:fillRect l="-955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2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51B14D-3BF2-4CB0-9B12-2A9E2D6CFD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OSSE-IR, Q+10% + </a:t>
                </a:r>
                <a:r>
                  <a:rPr lang="el-GR" altLang="zh-CN" dirty="0"/>
                  <a:t>Δ</a:t>
                </a:r>
                <a:r>
                  <a:rPr lang="en-US" altLang="zh-CN" dirty="0" err="1"/>
                  <a:t>Ts</a:t>
                </a:r>
                <a:r>
                  <a:rPr lang="en-US" altLang="zh-CN" dirty="0"/>
                  <a:t> +</a:t>
                </a:r>
                <a:r>
                  <a:rPr lang="el-GR" altLang="zh-CN" dirty="0"/>
                  <a:t>Δ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51B14D-3BF2-4CB0-9B12-2A9E2D6CF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635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:a16="http://schemas.microsoft.com/office/drawing/2014/main" id="{A5BD4CB4-984A-4AE8-86EF-0BF5C64FD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495"/>
            <a:ext cx="3315011" cy="33150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8754F-FAC5-4381-8691-5ABE154CB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54" y="2692494"/>
            <a:ext cx="3315011" cy="3315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16FAAD-7EA2-4168-8D8A-77F99B352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91" y="2692494"/>
            <a:ext cx="3315011" cy="3315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876D80-941E-4D48-95EB-0AD209B3DB14}"/>
              </a:ext>
            </a:extLst>
          </p:cNvPr>
          <p:cNvSpPr txBox="1"/>
          <p:nvPr/>
        </p:nvSpPr>
        <p:spPr>
          <a:xfrm>
            <a:off x="1021041" y="2507828"/>
            <a:ext cx="12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OmB</a:t>
            </a:r>
            <a:r>
              <a:rPr lang="en-US" dirty="0"/>
              <a:t> CH 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A7B6EE-22D1-42E6-831E-3C4106375C63}"/>
              </a:ext>
            </a:extLst>
          </p:cNvPr>
          <p:cNvSpPr txBox="1"/>
          <p:nvPr/>
        </p:nvSpPr>
        <p:spPr>
          <a:xfrm>
            <a:off x="3674596" y="2507828"/>
            <a:ext cx="179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OmB</a:t>
            </a:r>
            <a:r>
              <a:rPr lang="en-US" dirty="0"/>
              <a:t> </a:t>
            </a:r>
            <a:r>
              <a:rPr lang="en-US" altLang="zh-CN" dirty="0"/>
              <a:t>old </a:t>
            </a:r>
            <a:r>
              <a:rPr lang="en-US" altLang="zh-CN" dirty="0" err="1"/>
              <a:t>syn</a:t>
            </a:r>
            <a:r>
              <a:rPr lang="en-US" altLang="zh-CN" dirty="0"/>
              <a:t> CH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A7F6E-F47C-4DEA-8824-B67F6D2EF239}"/>
              </a:ext>
            </a:extLst>
          </p:cNvPr>
          <p:cNvSpPr txBox="1"/>
          <p:nvPr/>
        </p:nvSpPr>
        <p:spPr>
          <a:xfrm>
            <a:off x="6611950" y="2507828"/>
            <a:ext cx="179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OmB</a:t>
            </a:r>
            <a:r>
              <a:rPr lang="en-US" dirty="0"/>
              <a:t> </a:t>
            </a:r>
            <a:r>
              <a:rPr lang="en-US" altLang="zh-CN" dirty="0"/>
              <a:t>new </a:t>
            </a:r>
            <a:r>
              <a:rPr lang="en-US" altLang="zh-CN" dirty="0" err="1"/>
              <a:t>syn</a:t>
            </a:r>
            <a:r>
              <a:rPr lang="en-US" altLang="zh-CN" dirty="0"/>
              <a:t> 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3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340D-9B83-4A97-BB08-1CD565AA6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F5073-BDCF-4ACF-907C-1D4CC1717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to </a:t>
            </a:r>
            <a:r>
              <a:rPr lang="en-US" altLang="zh-CN" dirty="0"/>
              <a:t>Masashi for providing simulation results!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 you for </a:t>
            </a:r>
            <a:r>
              <a:rPr lang="en-US"/>
              <a:t>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911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</TotalTime>
  <Words>314</Words>
  <Application>Microsoft Office PowerPoint</Application>
  <PresentationFormat>On-screen Show (4:3)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宋体</vt:lpstr>
      <vt:lpstr>Calibri</vt:lpstr>
      <vt:lpstr>Calibri Light</vt:lpstr>
      <vt:lpstr>Cambria Math</vt:lpstr>
      <vt:lpstr>Retrospect</vt:lpstr>
      <vt:lpstr>Automatic bias correction for satellite radiance through combining multiple channels</vt:lpstr>
      <vt:lpstr>Motivation</vt:lpstr>
      <vt:lpstr>Theoretical basis</vt:lpstr>
      <vt:lpstr>OSSE-IR, Q+10%</vt:lpstr>
      <vt:lpstr>OSSE-IR, Q+10% + ΔTs + Δ ϵ</vt:lpstr>
      <vt:lpstr>New synthetic channel</vt:lpstr>
      <vt:lpstr>OSSE-IR, Q+10% + ΔTs +Δϵ+δϵ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bias correction for satellite radiance through combining multiple channels</dc:title>
  <dc:creator>Yinghui Lv</dc:creator>
  <cp:lastModifiedBy>Yinghui Lv</cp:lastModifiedBy>
  <cp:revision>2</cp:revision>
  <dcterms:created xsi:type="dcterms:W3CDTF">2017-12-08T08:41:48Z</dcterms:created>
  <dcterms:modified xsi:type="dcterms:W3CDTF">2017-12-08T13:17:25Z</dcterms:modified>
</cp:coreProperties>
</file>