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58" r:id="rId4"/>
    <p:sldId id="257" r:id="rId5"/>
    <p:sldId id="259" r:id="rId6"/>
    <p:sldId id="260" r:id="rId7"/>
    <p:sldId id="283" r:id="rId8"/>
    <p:sldId id="282" r:id="rId9"/>
    <p:sldId id="261" r:id="rId10"/>
    <p:sldId id="262" r:id="rId11"/>
    <p:sldId id="278" r:id="rId12"/>
    <p:sldId id="28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210" autoAdjust="0"/>
  </p:normalViewPr>
  <p:slideViewPr>
    <p:cSldViewPr snapToGrid="0">
      <p:cViewPr varScale="1">
        <p:scale>
          <a:sx n="60" d="100"/>
          <a:sy n="60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06C0B-28BD-46B1-8526-717A51ED1BF8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43148-62F2-4957-99F8-4B6BADC4F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Nonattainment- area with air quality not meeting the NAAQS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NEI-05:	27.0	7.9	13.2</a:t>
            </a:r>
          </a:p>
          <a:p>
            <a:r>
              <a:rPr lang="en-US" dirty="0"/>
              <a:t>Baseline:	22.8	6.9	10.9</a:t>
            </a:r>
          </a:p>
          <a:p>
            <a:r>
              <a:rPr lang="en-US" dirty="0"/>
              <a:t>NEI-14:	19.6	6.4	10.3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NEI-05:	5.6	-8.3	2.5</a:t>
            </a:r>
          </a:p>
          <a:p>
            <a:r>
              <a:rPr lang="en-US" dirty="0"/>
              <a:t>NEI-14:	1.3	-3.6	-1.0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NEI-05:	77.3	43.9	64.0</a:t>
            </a:r>
          </a:p>
          <a:p>
            <a:r>
              <a:rPr lang="en-US" dirty="0"/>
              <a:t>NEI-11:	72.7	43.0	60.4</a:t>
            </a:r>
          </a:p>
          <a:p>
            <a:r>
              <a:rPr lang="en-US" dirty="0"/>
              <a:t>NEI-14:	70.8	43.3	59.1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1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NEI-05:	8.7	-6.2	3.6</a:t>
            </a:r>
          </a:p>
          <a:p>
            <a:r>
              <a:rPr lang="en-US" dirty="0"/>
              <a:t>NEI-14:	1.9	-3.4	-1.3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IC/BC:	6.3	1.3	3.2</a:t>
            </a:r>
          </a:p>
          <a:p>
            <a:r>
              <a:rPr lang="en-US" dirty="0"/>
              <a:t>PBL:	5.6	0.9	1.8</a:t>
            </a:r>
          </a:p>
          <a:p>
            <a:r>
              <a:rPr lang="en-US" dirty="0" err="1"/>
              <a:t>Emiss</a:t>
            </a:r>
            <a:r>
              <a:rPr lang="en-US" dirty="0"/>
              <a:t>:	3.8	0.8	2.2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ERA: 	76.3	49.3	64.4</a:t>
            </a:r>
          </a:p>
          <a:p>
            <a:r>
              <a:rPr lang="en-US" dirty="0"/>
              <a:t>Baseline:	72.7	43.0	60.4</a:t>
            </a:r>
          </a:p>
          <a:p>
            <a:r>
              <a:rPr lang="en-US" dirty="0"/>
              <a:t>MERRA-2:	70.9	41.9	59.5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3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Max	Min	Mean</a:t>
            </a:r>
          </a:p>
          <a:p>
            <a:r>
              <a:rPr lang="en-US" dirty="0"/>
              <a:t>ERA:	12.2	-2.1	4.0</a:t>
            </a:r>
          </a:p>
          <a:p>
            <a:r>
              <a:rPr lang="en-US" dirty="0"/>
              <a:t>MERRA2:	2.4	-5.1	-0.9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3148-62F2-4957-99F8-4B6BADC4F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75CC-0D84-4E8C-9E7B-271A17A8291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565F-D2B3-47A6-8B52-A69C04D8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95" y="530087"/>
            <a:ext cx="11370365" cy="2979876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Practical Predictabilities: Sensitivity of Tropospheric Ozone to Initial and Boundary Conditions, PBL Scheme and Emissions Inventory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dapt.psu.edu/images/adapt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59" y="5851594"/>
            <a:ext cx="2701341" cy="8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8642"/>
            <a:ext cx="1279358" cy="12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7" y="0"/>
            <a:ext cx="12015537" cy="1325563"/>
          </a:xfrm>
        </p:spPr>
        <p:txBody>
          <a:bodyPr/>
          <a:lstStyle/>
          <a:p>
            <a:r>
              <a:rPr lang="en-US" dirty="0"/>
              <a:t>Time-Average Peak 8-Hour Ozone for June 1</a:t>
            </a:r>
            <a:r>
              <a:rPr lang="en-US" baseline="30000" dirty="0"/>
              <a:t>st</a:t>
            </a:r>
            <a:r>
              <a:rPr lang="en-US" dirty="0"/>
              <a:t>-30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3" y="2253824"/>
            <a:ext cx="12275678" cy="4358495"/>
          </a:xfrm>
        </p:spPr>
      </p:pic>
    </p:spTree>
    <p:extLst>
      <p:ext uri="{BB962C8B-B14F-4D97-AF65-F5344CB8AC3E}">
        <p14:creationId xmlns:p14="http://schemas.microsoft.com/office/powerpoint/2010/main" val="56945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115252"/>
            <a:ext cx="11887200" cy="1325563"/>
          </a:xfrm>
        </p:spPr>
        <p:txBody>
          <a:bodyPr/>
          <a:lstStyle/>
          <a:p>
            <a:pPr algn="ctr"/>
            <a:r>
              <a:rPr lang="en-US" dirty="0"/>
              <a:t>Time-Average Peak 8-Hour Ozone Departure from Baseline for June 1</a:t>
            </a:r>
            <a:r>
              <a:rPr lang="en-US" baseline="30000" dirty="0"/>
              <a:t>st</a:t>
            </a:r>
            <a:r>
              <a:rPr lang="en-US" dirty="0"/>
              <a:t>-30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" y="1440815"/>
            <a:ext cx="10796337" cy="5453172"/>
          </a:xfrm>
        </p:spPr>
      </p:pic>
    </p:spTree>
    <p:extLst>
      <p:ext uri="{BB962C8B-B14F-4D97-AF65-F5344CB8AC3E}">
        <p14:creationId xmlns:p14="http://schemas.microsoft.com/office/powerpoint/2010/main" val="36251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Current/Future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825625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What impact does the inputted soil data have?</a:t>
            </a:r>
          </a:p>
          <a:p>
            <a:endParaRPr lang="en-US" sz="3200" dirty="0"/>
          </a:p>
          <a:p>
            <a:r>
              <a:rPr lang="en-US" sz="3200" dirty="0"/>
              <a:t>Would longer forecast times lead to a different result?</a:t>
            </a:r>
          </a:p>
        </p:txBody>
      </p:sp>
    </p:spTree>
    <p:extLst>
      <p:ext uri="{BB962C8B-B14F-4D97-AF65-F5344CB8AC3E}">
        <p14:creationId xmlns:p14="http://schemas.microsoft.com/office/powerpoint/2010/main" val="340720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Updated Emissions inventories lead to more accurate ozone predictions.</a:t>
            </a:r>
          </a:p>
          <a:p>
            <a:endParaRPr lang="en-US" sz="3200" dirty="0"/>
          </a:p>
          <a:p>
            <a:r>
              <a:rPr lang="en-US" sz="3200" dirty="0"/>
              <a:t>Initial and Boundary Conditions have the most uncertainty.</a:t>
            </a:r>
          </a:p>
          <a:p>
            <a:endParaRPr lang="en-US" sz="3200" dirty="0"/>
          </a:p>
          <a:p>
            <a:r>
              <a:rPr lang="en-US" sz="3200" dirty="0"/>
              <a:t>The ERA-Interim member accounts for most of the spread for the initial and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17127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52830"/>
            <a:ext cx="11075649" cy="1325563"/>
          </a:xfrm>
        </p:spPr>
        <p:txBody>
          <a:bodyPr/>
          <a:lstStyle/>
          <a:p>
            <a:r>
              <a:rPr lang="en-US" dirty="0"/>
              <a:t>Peak 8-Hour Ozone Attainment (2010 Standard)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" y="1155032"/>
            <a:ext cx="12170786" cy="5277852"/>
          </a:xfrm>
        </p:spPr>
      </p:pic>
      <p:sp>
        <p:nvSpPr>
          <p:cNvPr id="3" name="TextBox 2"/>
          <p:cNvSpPr txBox="1"/>
          <p:nvPr/>
        </p:nvSpPr>
        <p:spPr>
          <a:xfrm>
            <a:off x="2951748" y="6432884"/>
            <a:ext cx="798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US EPA </a:t>
            </a:r>
            <a:r>
              <a:rPr lang="en-US" dirty="0" err="1"/>
              <a:t>Greenbook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7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850"/>
            <a:ext cx="12197000" cy="5835256"/>
          </a:xfrm>
        </p:spPr>
      </p:pic>
    </p:spTree>
    <p:extLst>
      <p:ext uri="{BB962C8B-B14F-4D97-AF65-F5344CB8AC3E}">
        <p14:creationId xmlns:p14="http://schemas.microsoft.com/office/powerpoint/2010/main" val="411518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56031"/>
              </p:ext>
            </p:extLst>
          </p:nvPr>
        </p:nvGraphicFramePr>
        <p:xfrm>
          <a:off x="0" y="1427747"/>
          <a:ext cx="12192000" cy="4716381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919499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550386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931014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07348884"/>
                    </a:ext>
                  </a:extLst>
                </a:gridCol>
              </a:tblGrid>
              <a:tr h="15721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Emissions Inventory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NEI-05</a:t>
                      </a:r>
                    </a:p>
                    <a:p>
                      <a:pPr algn="ctr"/>
                      <a:r>
                        <a:rPr lang="en-US" sz="2400" dirty="0"/>
                        <a:t>YSU</a:t>
                      </a:r>
                    </a:p>
                    <a:p>
                      <a:pPr algn="ctr"/>
                      <a:r>
                        <a:rPr lang="en-US" sz="2400" dirty="0"/>
                        <a:t>GFS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NEI-11</a:t>
                      </a:r>
                    </a:p>
                    <a:p>
                      <a:pPr algn="ctr"/>
                      <a:r>
                        <a:rPr lang="en-US" sz="2400" dirty="0"/>
                        <a:t>YSU</a:t>
                      </a:r>
                    </a:p>
                    <a:p>
                      <a:pPr algn="ctr"/>
                      <a:r>
                        <a:rPr lang="en-US" sz="2400" dirty="0"/>
                        <a:t>GFS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NEI-14*</a:t>
                      </a:r>
                    </a:p>
                    <a:p>
                      <a:pPr algn="ctr"/>
                      <a:r>
                        <a:rPr lang="en-US" sz="2400" dirty="0"/>
                        <a:t>YSU</a:t>
                      </a:r>
                    </a:p>
                    <a:p>
                      <a:pPr algn="ctr"/>
                      <a:r>
                        <a:rPr lang="en-US" sz="2400" dirty="0"/>
                        <a:t>GFS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476896"/>
                  </a:ext>
                </a:extLst>
              </a:tr>
              <a:tr h="15721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PBL Scheme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NEI-11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MYJ</a:t>
                      </a:r>
                    </a:p>
                    <a:p>
                      <a:pPr algn="ctr"/>
                      <a:r>
                        <a:rPr lang="en-US" sz="2400" dirty="0"/>
                        <a:t>GFS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NEI-11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YSU</a:t>
                      </a:r>
                    </a:p>
                    <a:p>
                      <a:pPr algn="ctr"/>
                      <a:r>
                        <a:rPr lang="en-US" sz="2400" dirty="0"/>
                        <a:t>GFS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NEI-11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ACM2</a:t>
                      </a:r>
                    </a:p>
                    <a:p>
                      <a:pPr algn="ctr"/>
                      <a:r>
                        <a:rPr lang="en-US" sz="2400" dirty="0"/>
                        <a:t>GFS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302571"/>
                  </a:ext>
                </a:extLst>
              </a:tr>
              <a:tr h="15721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Initial and Boundary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NEI-11</a:t>
                      </a:r>
                    </a:p>
                    <a:p>
                      <a:pPr algn="ctr"/>
                      <a:r>
                        <a:rPr lang="en-US" sz="2400" dirty="0"/>
                        <a:t>YSU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ERA-Interim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NEI-11</a:t>
                      </a:r>
                    </a:p>
                    <a:p>
                      <a:pPr algn="ctr"/>
                      <a:r>
                        <a:rPr lang="en-US" sz="2400" dirty="0"/>
                        <a:t>YSU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GFS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NEI-11</a:t>
                      </a:r>
                    </a:p>
                    <a:p>
                      <a:pPr algn="ctr"/>
                      <a:r>
                        <a:rPr lang="en-US" sz="2400" dirty="0"/>
                        <a:t>YSU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MERRA-2 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(with GFS soil)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9288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9453" y="6336632"/>
            <a:ext cx="78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*NEI-11 with updated NOx</a:t>
            </a:r>
          </a:p>
        </p:txBody>
      </p:sp>
    </p:spTree>
    <p:extLst>
      <p:ext uri="{BB962C8B-B14F-4D97-AF65-F5344CB8AC3E}">
        <p14:creationId xmlns:p14="http://schemas.microsoft.com/office/powerpoint/2010/main" val="289862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4" y="153090"/>
            <a:ext cx="12164205" cy="1325563"/>
          </a:xfrm>
        </p:spPr>
        <p:txBody>
          <a:bodyPr/>
          <a:lstStyle/>
          <a:p>
            <a:pPr algn="ctr"/>
            <a:r>
              <a:rPr lang="en-US" dirty="0"/>
              <a:t>Mean Absolute Error of the Emissions Inventory Members For June 1</a:t>
            </a:r>
            <a:r>
              <a:rPr lang="en-US" baseline="30000" dirty="0"/>
              <a:t>st</a:t>
            </a:r>
            <a:r>
              <a:rPr lang="en-US" dirty="0"/>
              <a:t>-30</a:t>
            </a:r>
            <a:r>
              <a:rPr lang="en-US" baseline="30000" dirty="0"/>
              <a:t>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" y="1994341"/>
            <a:ext cx="12164204" cy="4262079"/>
          </a:xfrm>
        </p:spPr>
      </p:pic>
    </p:spTree>
    <p:extLst>
      <p:ext uri="{BB962C8B-B14F-4D97-AF65-F5344CB8AC3E}">
        <p14:creationId xmlns:p14="http://schemas.microsoft.com/office/powerpoint/2010/main" val="16341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09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Departure from the Baseline of the Mean Absolute Error of the Emissions Inventory Members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1658296"/>
            <a:ext cx="10153648" cy="5199703"/>
          </a:xfrm>
        </p:spPr>
      </p:pic>
    </p:spTree>
    <p:extLst>
      <p:ext uri="{BB962C8B-B14F-4D97-AF65-F5344CB8AC3E}">
        <p14:creationId xmlns:p14="http://schemas.microsoft.com/office/powerpoint/2010/main" val="298676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Peak-8 Hour O3 from Emissions Inventories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9336"/>
            <a:ext cx="12192000" cy="4400187"/>
          </a:xfrm>
        </p:spPr>
      </p:pic>
    </p:spTree>
    <p:extLst>
      <p:ext uri="{BB962C8B-B14F-4D97-AF65-F5344CB8AC3E}">
        <p14:creationId xmlns:p14="http://schemas.microsoft.com/office/powerpoint/2010/main" val="275917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73762" cy="1325563"/>
          </a:xfrm>
        </p:spPr>
        <p:txBody>
          <a:bodyPr/>
          <a:lstStyle/>
          <a:p>
            <a:r>
              <a:rPr lang="en-US" dirty="0"/>
              <a:t>Average Departure from the Baseline Peak-8 Hour O3 from Emissions Inventories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1325563"/>
            <a:ext cx="10771606" cy="5532437"/>
          </a:xfrm>
        </p:spPr>
      </p:pic>
    </p:spTree>
    <p:extLst>
      <p:ext uri="{BB962C8B-B14F-4D97-AF65-F5344CB8AC3E}">
        <p14:creationId xmlns:p14="http://schemas.microsoft.com/office/powerpoint/2010/main" val="271124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Time-Averaged Standard Deviation for Peak 8-Hour Averaged Ozone for June 1</a:t>
            </a:r>
            <a:r>
              <a:rPr lang="en-US" baseline="30000" dirty="0"/>
              <a:t>st</a:t>
            </a:r>
            <a:r>
              <a:rPr lang="en-US" dirty="0"/>
              <a:t>-30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" y="2336520"/>
            <a:ext cx="12176761" cy="4388263"/>
          </a:xfrm>
        </p:spPr>
      </p:pic>
    </p:spTree>
    <p:extLst>
      <p:ext uri="{BB962C8B-B14F-4D97-AF65-F5344CB8AC3E}">
        <p14:creationId xmlns:p14="http://schemas.microsoft.com/office/powerpoint/2010/main" val="249181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225</Words>
  <Application>Microsoft Office PowerPoint</Application>
  <PresentationFormat>Widescreen</PresentationFormat>
  <Paragraphs>89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Practical Predictabilities: Sensitivity of Tropospheric Ozone to Initial and Boundary Conditions, PBL Scheme and Emissions Inventory</vt:lpstr>
      <vt:lpstr>Peak 8-Hour Ozone Attainment (2010 Standard)</vt:lpstr>
      <vt:lpstr>PowerPoint Presentation</vt:lpstr>
      <vt:lpstr>PowerPoint Presentation</vt:lpstr>
      <vt:lpstr>Mean Absolute Error of the Emissions Inventory Members For June 1st-30th</vt:lpstr>
      <vt:lpstr>Departure from the Baseline of the Mean Absolute Error of the Emissions Inventory Members</vt:lpstr>
      <vt:lpstr>Average Peak-8 Hour O3 from Emissions Inventories</vt:lpstr>
      <vt:lpstr>Average Departure from the Baseline Peak-8 Hour O3 from Emissions Inventories</vt:lpstr>
      <vt:lpstr>Time-Averaged Standard Deviation for Peak 8-Hour Averaged Ozone for June 1st-30th </vt:lpstr>
      <vt:lpstr>Time-Average Peak 8-Hour Ozone for June 1st-30th </vt:lpstr>
      <vt:lpstr>Time-Average Peak 8-Hour Ozone Departure from Baseline for June 1st-30th </vt:lpstr>
      <vt:lpstr>Current/Future work: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Predictabilities: Sensitivity of Tropospheric Ozone to Initial and Boundary Conditions, PBL Scheme and Emissions Inventory</dc:title>
  <dc:creator>Denise Thomas</dc:creator>
  <cp:lastModifiedBy>Denise Thomas</cp:lastModifiedBy>
  <cp:revision>45</cp:revision>
  <dcterms:created xsi:type="dcterms:W3CDTF">2017-04-24T15:34:25Z</dcterms:created>
  <dcterms:modified xsi:type="dcterms:W3CDTF">2017-05-01T01:19:12Z</dcterms:modified>
</cp:coreProperties>
</file>