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99" r:id="rId1"/>
    <p:sldMasterId id="2147487645" r:id="rId2"/>
    <p:sldMasterId id="2147489041" r:id="rId3"/>
    <p:sldMasterId id="2147489060" r:id="rId4"/>
    <p:sldMasterId id="2147489152" r:id="rId5"/>
    <p:sldMasterId id="2147489212" r:id="rId6"/>
    <p:sldMasterId id="2147489288" r:id="rId7"/>
    <p:sldMasterId id="2147489303" r:id="rId8"/>
    <p:sldMasterId id="2147489315" r:id="rId9"/>
  </p:sldMasterIdLst>
  <p:notesMasterIdLst>
    <p:notesMasterId r:id="rId27"/>
  </p:notesMasterIdLst>
  <p:sldIdLst>
    <p:sldId id="826" r:id="rId10"/>
    <p:sldId id="1097" r:id="rId11"/>
    <p:sldId id="1102" r:id="rId12"/>
    <p:sldId id="1104" r:id="rId13"/>
    <p:sldId id="1107" r:id="rId14"/>
    <p:sldId id="1106" r:id="rId15"/>
    <p:sldId id="1108" r:id="rId16"/>
    <p:sldId id="956" r:id="rId17"/>
    <p:sldId id="1109" r:id="rId18"/>
    <p:sldId id="1115" r:id="rId19"/>
    <p:sldId id="1018" r:id="rId20"/>
    <p:sldId id="1012" r:id="rId21"/>
    <p:sldId id="1110" r:id="rId22"/>
    <p:sldId id="1071" r:id="rId23"/>
    <p:sldId id="1100" r:id="rId24"/>
    <p:sldId id="1101" r:id="rId25"/>
    <p:sldId id="1103" r:id="rId26"/>
  </p:sldIdLst>
  <p:sldSz cx="9144000" cy="6858000" type="screen4x3"/>
  <p:notesSz cx="6858000" cy="9144000"/>
  <p:defaultTextStyle>
    <a:defPPr>
      <a:defRPr lang="en-US"/>
    </a:defPPr>
    <a:lvl1pPr algn="l" rtl="0" fontAlgn="base">
      <a:spcBef>
        <a:spcPct val="0"/>
      </a:spcBef>
      <a:spcAft>
        <a:spcPct val="0"/>
      </a:spcAft>
      <a:defRPr b="1" kern="1200" baseline="-25000">
        <a:solidFill>
          <a:schemeClr val="tx1"/>
        </a:solidFill>
        <a:latin typeface="Times New Roman MT Extra Bold" charset="0"/>
        <a:ea typeface="ＭＳ Ｐゴシック" charset="0"/>
        <a:cs typeface="ＭＳ Ｐゴシック" charset="0"/>
      </a:defRPr>
    </a:lvl1pPr>
    <a:lvl2pPr marL="457200" algn="l" rtl="0" fontAlgn="base">
      <a:spcBef>
        <a:spcPct val="0"/>
      </a:spcBef>
      <a:spcAft>
        <a:spcPct val="0"/>
      </a:spcAft>
      <a:defRPr b="1" kern="1200" baseline="-25000">
        <a:solidFill>
          <a:schemeClr val="tx1"/>
        </a:solidFill>
        <a:latin typeface="Times New Roman MT Extra Bold" charset="0"/>
        <a:ea typeface="ＭＳ Ｐゴシック" charset="0"/>
        <a:cs typeface="ＭＳ Ｐゴシック" charset="0"/>
      </a:defRPr>
    </a:lvl2pPr>
    <a:lvl3pPr marL="914400" algn="l" rtl="0" fontAlgn="base">
      <a:spcBef>
        <a:spcPct val="0"/>
      </a:spcBef>
      <a:spcAft>
        <a:spcPct val="0"/>
      </a:spcAft>
      <a:defRPr b="1" kern="1200" baseline="-25000">
        <a:solidFill>
          <a:schemeClr val="tx1"/>
        </a:solidFill>
        <a:latin typeface="Times New Roman MT Extra Bold" charset="0"/>
        <a:ea typeface="ＭＳ Ｐゴシック" charset="0"/>
        <a:cs typeface="ＭＳ Ｐゴシック" charset="0"/>
      </a:defRPr>
    </a:lvl3pPr>
    <a:lvl4pPr marL="1371600" algn="l" rtl="0" fontAlgn="base">
      <a:spcBef>
        <a:spcPct val="0"/>
      </a:spcBef>
      <a:spcAft>
        <a:spcPct val="0"/>
      </a:spcAft>
      <a:defRPr b="1" kern="1200" baseline="-25000">
        <a:solidFill>
          <a:schemeClr val="tx1"/>
        </a:solidFill>
        <a:latin typeface="Times New Roman MT Extra Bold" charset="0"/>
        <a:ea typeface="ＭＳ Ｐゴシック" charset="0"/>
        <a:cs typeface="ＭＳ Ｐゴシック" charset="0"/>
      </a:defRPr>
    </a:lvl4pPr>
    <a:lvl5pPr marL="1828800" algn="l" rtl="0" fontAlgn="base">
      <a:spcBef>
        <a:spcPct val="0"/>
      </a:spcBef>
      <a:spcAft>
        <a:spcPct val="0"/>
      </a:spcAft>
      <a:defRPr b="1" kern="1200" baseline="-25000">
        <a:solidFill>
          <a:schemeClr val="tx1"/>
        </a:solidFill>
        <a:latin typeface="Times New Roman MT Extra Bold" charset="0"/>
        <a:ea typeface="ＭＳ Ｐゴシック" charset="0"/>
        <a:cs typeface="ＭＳ Ｐゴシック" charset="0"/>
      </a:defRPr>
    </a:lvl5pPr>
    <a:lvl6pPr marL="2286000" algn="l" defTabSz="457200" rtl="0" eaLnBrk="1" latinLnBrk="0" hangingPunct="1">
      <a:defRPr b="1" kern="1200" baseline="-25000">
        <a:solidFill>
          <a:schemeClr val="tx1"/>
        </a:solidFill>
        <a:latin typeface="Times New Roman MT Extra Bold" charset="0"/>
        <a:ea typeface="ＭＳ Ｐゴシック" charset="0"/>
        <a:cs typeface="ＭＳ Ｐゴシック" charset="0"/>
      </a:defRPr>
    </a:lvl6pPr>
    <a:lvl7pPr marL="2743200" algn="l" defTabSz="457200" rtl="0" eaLnBrk="1" latinLnBrk="0" hangingPunct="1">
      <a:defRPr b="1" kern="1200" baseline="-25000">
        <a:solidFill>
          <a:schemeClr val="tx1"/>
        </a:solidFill>
        <a:latin typeface="Times New Roman MT Extra Bold" charset="0"/>
        <a:ea typeface="ＭＳ Ｐゴシック" charset="0"/>
        <a:cs typeface="ＭＳ Ｐゴシック" charset="0"/>
      </a:defRPr>
    </a:lvl7pPr>
    <a:lvl8pPr marL="3200400" algn="l" defTabSz="457200" rtl="0" eaLnBrk="1" latinLnBrk="0" hangingPunct="1">
      <a:defRPr b="1" kern="1200" baseline="-25000">
        <a:solidFill>
          <a:schemeClr val="tx1"/>
        </a:solidFill>
        <a:latin typeface="Times New Roman MT Extra Bold" charset="0"/>
        <a:ea typeface="ＭＳ Ｐゴシック" charset="0"/>
        <a:cs typeface="ＭＳ Ｐゴシック" charset="0"/>
      </a:defRPr>
    </a:lvl8pPr>
    <a:lvl9pPr marL="3657600" algn="l" defTabSz="457200" rtl="0" eaLnBrk="1" latinLnBrk="0" hangingPunct="1">
      <a:defRPr b="1" kern="1200" baseline="-25000">
        <a:solidFill>
          <a:schemeClr val="tx1"/>
        </a:solidFill>
        <a:latin typeface="Times New Roman MT Extra Bol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3399"/>
    <a:srgbClr val="0033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5701" autoAdjust="0"/>
  </p:normalViewPr>
  <p:slideViewPr>
    <p:cSldViewPr>
      <p:cViewPr>
        <p:scale>
          <a:sx n="100" d="100"/>
          <a:sy n="100" d="100"/>
        </p:scale>
        <p:origin x="143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6.wmf"/><Relationship Id="rId5" Type="http://schemas.openxmlformats.org/officeDocument/2006/relationships/image" Target="../media/image7.wmf"/><Relationship Id="rId1" Type="http://schemas.openxmlformats.org/officeDocument/2006/relationships/image" Target="../media/image20.wmf"/><Relationship Id="rId2"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239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260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39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39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239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E7509DBA-CB06-6D4C-8C34-883F551725CB}" type="slidenum">
              <a:rPr lang="en-US"/>
              <a:pPr>
                <a:defRPr/>
              </a:pPr>
              <a:t>‹#›</a:t>
            </a:fld>
            <a:endParaRPr lang="en-US"/>
          </a:p>
        </p:txBody>
      </p:sp>
    </p:spTree>
    <p:extLst>
      <p:ext uri="{BB962C8B-B14F-4D97-AF65-F5344CB8AC3E}">
        <p14:creationId xmlns:p14="http://schemas.microsoft.com/office/powerpoint/2010/main" val="3239400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fld id="{4B6ED77F-49EF-CA4D-9493-EB7FAF955780}" type="slidenum">
              <a:rPr lang="en-US" sz="1200" b="0">
                <a:solidFill>
                  <a:srgbClr val="000000"/>
                </a:solidFill>
              </a:rPr>
              <a:pPr eaLnBrk="1" hangingPunct="1"/>
              <a:t>1</a:t>
            </a:fld>
            <a:endParaRPr lang="en-US" sz="1200" b="0">
              <a:solidFill>
                <a:srgbClr val="000000"/>
              </a:solidFill>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xfrm>
            <a:off x="914400" y="4343400"/>
            <a:ext cx="5029200" cy="41132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931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a:t>The control experiment has a normal diurnal radiation cycle including longwave and shortwave radiation forcing. Four sets of sensitivity experiments are conducted to test the effect of diurnal radiation cycle on different stages of storm formation and mature. A DayOnly and a NightOnly experiment are included in each set of sensitivity experiments. DayOnly means solar insolation set at local noon, NightOnly means no solar insolation. The four sets start at 0, 48, 72, 96 model integration hours, respectively. The results of the 4 sets of experiments are different.  </a:t>
            </a:r>
            <a:endParaRPr lang="zh-CN" altLang="en-US"/>
          </a:p>
        </p:txBody>
      </p:sp>
      <p:sp>
        <p:nvSpPr>
          <p:cNvPr id="28676" name="灯片编号占位符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5C743B53-C250-0B48-ADAE-192C1D26D030}" type="slidenum">
              <a:rPr lang="zh-CN" altLang="en-US">
                <a:solidFill>
                  <a:prstClr val="black"/>
                </a:solidFill>
                <a:latin typeface="Calibri" charset="0"/>
              </a:rPr>
              <a:pPr eaLnBrk="1" hangingPunct="1"/>
              <a:t>10</a:t>
            </a:fld>
            <a:endParaRPr lang="zh-CN" altLang="en-US">
              <a:solidFill>
                <a:prstClr val="black"/>
              </a:solidFill>
              <a:latin typeface="Calibri" charset="0"/>
            </a:endParaRPr>
          </a:p>
        </p:txBody>
      </p:sp>
    </p:spTree>
    <p:extLst>
      <p:ext uri="{BB962C8B-B14F-4D97-AF65-F5344CB8AC3E}">
        <p14:creationId xmlns:p14="http://schemas.microsoft.com/office/powerpoint/2010/main" val="169033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eaLnBrk="1" hangingPunct="1"/>
            <a:fld id="{EEB5C108-7838-B245-94C9-257A4FF184A5}" type="slidenum">
              <a:rPr lang="en-US" sz="1200" b="0">
                <a:solidFill>
                  <a:srgbClr val="000000"/>
                </a:solidFill>
              </a:rPr>
              <a:pPr eaLnBrk="1" hangingPunct="1"/>
              <a:t>12</a:t>
            </a:fld>
            <a:endParaRPr lang="en-US" sz="1200" b="0">
              <a:solidFill>
                <a:srgbClr val="000000"/>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659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g"/><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 Id="rId3"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9A9E68-E1EC-A348-AC8A-A04653614A16}" type="slidenum">
              <a:rPr lang="en-US"/>
              <a:pPr>
                <a:defRPr/>
              </a:pPr>
              <a:t>‹#›</a:t>
            </a:fld>
            <a:endParaRPr lang="en-US"/>
          </a:p>
        </p:txBody>
      </p:sp>
    </p:spTree>
    <p:extLst>
      <p:ext uri="{BB962C8B-B14F-4D97-AF65-F5344CB8AC3E}">
        <p14:creationId xmlns:p14="http://schemas.microsoft.com/office/powerpoint/2010/main" val="122269250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A8B2F22-C104-9347-88F7-83155ED37326}" type="slidenum">
              <a:rPr lang="en-US"/>
              <a:pPr>
                <a:defRPr/>
              </a:pPr>
              <a:t>‹#›</a:t>
            </a:fld>
            <a:endParaRPr lang="en-US"/>
          </a:p>
        </p:txBody>
      </p:sp>
    </p:spTree>
    <p:extLst>
      <p:ext uri="{BB962C8B-B14F-4D97-AF65-F5344CB8AC3E}">
        <p14:creationId xmlns:p14="http://schemas.microsoft.com/office/powerpoint/2010/main" val="90452198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81000"/>
            <a:ext cx="20193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9055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461EDF9-F69E-8E46-8E6C-6C0FC9B92E6A}" type="slidenum">
              <a:rPr lang="en-US"/>
              <a:pPr>
                <a:defRPr/>
              </a:pPr>
              <a:t>‹#›</a:t>
            </a:fld>
            <a:endParaRPr lang="en-US"/>
          </a:p>
        </p:txBody>
      </p:sp>
    </p:spTree>
    <p:extLst>
      <p:ext uri="{BB962C8B-B14F-4D97-AF65-F5344CB8AC3E}">
        <p14:creationId xmlns:p14="http://schemas.microsoft.com/office/powerpoint/2010/main" val="302048790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3CA1C49-06B0-E44A-8FE5-876158A0DD12}" type="slidenum">
              <a:rPr lang="en-US"/>
              <a:pPr>
                <a:defRPr/>
              </a:pPr>
              <a:t>‹#›</a:t>
            </a:fld>
            <a:endParaRPr lang="en-US"/>
          </a:p>
        </p:txBody>
      </p:sp>
    </p:spTree>
    <p:extLst>
      <p:ext uri="{BB962C8B-B14F-4D97-AF65-F5344CB8AC3E}">
        <p14:creationId xmlns:p14="http://schemas.microsoft.com/office/powerpoint/2010/main" val="613891344"/>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800600" y="1371600"/>
            <a:ext cx="3962400" cy="47244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6306740-6B03-EC4F-862F-6B89BFD9BCEA}" type="slidenum">
              <a:rPr lang="en-US"/>
              <a:pPr>
                <a:defRPr/>
              </a:pPr>
              <a:t>‹#›</a:t>
            </a:fld>
            <a:endParaRPr lang="en-US"/>
          </a:p>
        </p:txBody>
      </p:sp>
    </p:spTree>
    <p:extLst>
      <p:ext uri="{BB962C8B-B14F-4D97-AF65-F5344CB8AC3E}">
        <p14:creationId xmlns:p14="http://schemas.microsoft.com/office/powerpoint/2010/main" val="222231010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l">
              <a:defRPr b="1" i="0" baseline="-25000"/>
            </a:lvl1pPr>
          </a:lstStyle>
          <a:p>
            <a:pPr>
              <a:defRPr/>
            </a:pPr>
            <a:fld id="{9196DA47-FC03-694E-96C8-4097BCDA3506}" type="datetime1">
              <a:rPr lang="en-US" altLang="zh-CN"/>
              <a:pPr>
                <a:defRPr/>
              </a:pPr>
              <a:t>4/18/16</a:t>
            </a:fld>
            <a:endParaRPr lang="en-US" altLang="zh-CN"/>
          </a:p>
        </p:txBody>
      </p:sp>
      <p:sp>
        <p:nvSpPr>
          <p:cNvPr id="5" name="Rectangle 5"/>
          <p:cNvSpPr>
            <a:spLocks noGrp="1" noChangeArrowheads="1"/>
          </p:cNvSpPr>
          <p:nvPr>
            <p:ph type="ftr" sz="quarter" idx="11"/>
          </p:nvPr>
        </p:nvSpPr>
        <p:spPr/>
        <p:txBody>
          <a:bodyPr/>
          <a:lstStyle>
            <a:lvl1pPr algn="l">
              <a:defRPr b="1" i="0" baseline="-25000"/>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b="1" i="0" baseline="-25000"/>
            </a:lvl1pPr>
          </a:lstStyle>
          <a:p>
            <a:pPr>
              <a:defRPr/>
            </a:pPr>
            <a:fld id="{0D6C47B2-41CD-D344-BCAA-556D6529085D}" type="slidenum">
              <a:rPr lang="en-US" altLang="zh-CN"/>
              <a:pPr>
                <a:defRPr/>
              </a:pPr>
              <a:t>‹#›</a:t>
            </a:fld>
            <a:endParaRPr lang="en-US" altLang="zh-CN"/>
          </a:p>
        </p:txBody>
      </p:sp>
    </p:spTree>
    <p:extLst>
      <p:ext uri="{BB962C8B-B14F-4D97-AF65-F5344CB8AC3E}">
        <p14:creationId xmlns:p14="http://schemas.microsoft.com/office/powerpoint/2010/main" val="1810058590"/>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l">
              <a:lnSpc>
                <a:spcPct val="50000"/>
              </a:lnSpc>
              <a:defRPr b="1" i="0" baseline="-25000">
                <a:latin typeface="Times New Roman MT Extra Bold" charset="0"/>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lgn="l">
              <a:lnSpc>
                <a:spcPct val="50000"/>
              </a:lnSpc>
              <a:defRPr b="1" i="0" baseline="-25000">
                <a:latin typeface="Times New Roman MT Extra Bold" charset="0"/>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lnSpc>
                <a:spcPct val="50000"/>
              </a:lnSpc>
              <a:defRPr b="1" i="0" baseline="-25000">
                <a:latin typeface="Times New Roman MT Extra Bold" charset="0"/>
              </a:defRPr>
            </a:lvl1pPr>
          </a:lstStyle>
          <a:p>
            <a:pPr>
              <a:defRPr/>
            </a:pPr>
            <a:fld id="{61FA15BC-438F-0A43-A74D-2BD489ED2FE6}" type="slidenum">
              <a:rPr lang="en-US" altLang="zh-CN"/>
              <a:pPr>
                <a:defRPr/>
              </a:pPr>
              <a:t>‹#›</a:t>
            </a:fld>
            <a:endParaRPr lang="en-US" altLang="zh-CN"/>
          </a:p>
        </p:txBody>
      </p:sp>
    </p:spTree>
    <p:extLst>
      <p:ext uri="{BB962C8B-B14F-4D97-AF65-F5344CB8AC3E}">
        <p14:creationId xmlns:p14="http://schemas.microsoft.com/office/powerpoint/2010/main" val="187744228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タイトル 1"/>
          <p:cNvSpPr txBox="1">
            <a:spLocks/>
          </p:cNvSpPr>
          <p:nvPr userDrawn="1"/>
        </p:nvSpPr>
        <p:spPr bwMode="auto">
          <a:xfrm>
            <a:off x="0" y="4435475"/>
            <a:ext cx="9144000" cy="2422525"/>
          </a:xfrm>
          <a:prstGeom prst="rect">
            <a:avLst/>
          </a:prstGeo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style>
          <a:lnRef idx="0">
            <a:scrgbClr r="0" g="0" b="0"/>
          </a:lnRef>
          <a:fillRef idx="1003">
            <a:schemeClr val="dk1"/>
          </a:fillRef>
          <a:effectRef idx="0">
            <a:scrgbClr r="0" g="0" b="0"/>
          </a:effectRef>
          <a:fontRef idx="major"/>
        </p:style>
        <p:txBody>
          <a:bodyPr lIns="0" rIns="0"/>
          <a:lstStyle>
            <a:lvl1pPr algn="l" rtl="0" eaLnBrk="1" fontAlgn="base" hangingPunct="1">
              <a:lnSpc>
                <a:spcPct val="95000"/>
              </a:lnSpc>
              <a:spcBef>
                <a:spcPct val="0"/>
              </a:spcBef>
              <a:spcAft>
                <a:spcPct val="0"/>
              </a:spcAft>
              <a:defRPr kumimoji="1" sz="1800" b="1" kern="1200">
                <a:solidFill>
                  <a:schemeClr val="accent2"/>
                </a:solidFill>
                <a:latin typeface="+mj-lt"/>
                <a:ea typeface="+mj-ea"/>
                <a:cs typeface="+mj-cs"/>
              </a:defRPr>
            </a:lvl1pPr>
            <a:lvl2pPr algn="l" rtl="0" eaLnBrk="1" fontAlgn="base" hangingPunct="1">
              <a:lnSpc>
                <a:spcPct val="95000"/>
              </a:lnSpc>
              <a:spcBef>
                <a:spcPct val="0"/>
              </a:spcBef>
              <a:spcAft>
                <a:spcPct val="0"/>
              </a:spcAft>
              <a:defRPr kumimoji="1" sz="1800" b="1">
                <a:solidFill>
                  <a:schemeClr val="accent2"/>
                </a:solidFill>
                <a:latin typeface="+mj-lt"/>
                <a:ea typeface="+mj-ea"/>
                <a:cs typeface="+mj-cs"/>
              </a:defRPr>
            </a:lvl2pPr>
            <a:lvl3pPr algn="l" rtl="0" eaLnBrk="1" fontAlgn="base" hangingPunct="1">
              <a:lnSpc>
                <a:spcPct val="95000"/>
              </a:lnSpc>
              <a:spcBef>
                <a:spcPct val="0"/>
              </a:spcBef>
              <a:spcAft>
                <a:spcPct val="0"/>
              </a:spcAft>
              <a:defRPr kumimoji="1" sz="1800" b="1">
                <a:solidFill>
                  <a:schemeClr val="accent2"/>
                </a:solidFill>
                <a:latin typeface="+mj-lt"/>
                <a:ea typeface="+mj-ea"/>
                <a:cs typeface="+mj-cs"/>
              </a:defRPr>
            </a:lvl3pPr>
            <a:lvl4pPr algn="l" rtl="0" eaLnBrk="1" fontAlgn="base" hangingPunct="1">
              <a:lnSpc>
                <a:spcPct val="95000"/>
              </a:lnSpc>
              <a:spcBef>
                <a:spcPct val="0"/>
              </a:spcBef>
              <a:spcAft>
                <a:spcPct val="0"/>
              </a:spcAft>
              <a:defRPr kumimoji="1" sz="1800" b="1">
                <a:solidFill>
                  <a:schemeClr val="accent2"/>
                </a:solidFill>
                <a:latin typeface="+mj-lt"/>
                <a:ea typeface="+mj-ea"/>
                <a:cs typeface="+mj-cs"/>
              </a:defRPr>
            </a:lvl4pPr>
            <a:lvl5pPr algn="l" rtl="0" eaLnBrk="1" fontAlgn="base" hangingPunct="1">
              <a:lnSpc>
                <a:spcPct val="95000"/>
              </a:lnSpc>
              <a:spcBef>
                <a:spcPct val="0"/>
              </a:spcBef>
              <a:spcAft>
                <a:spcPct val="0"/>
              </a:spcAft>
              <a:defRPr kumimoji="1" sz="1800" b="1">
                <a:solidFill>
                  <a:schemeClr val="accent2"/>
                </a:solidFill>
                <a:latin typeface="+mj-lt"/>
                <a:ea typeface="+mj-ea"/>
                <a:cs typeface="+mj-cs"/>
              </a:defRPr>
            </a:lvl5pPr>
            <a:lvl6pPr marL="342892" algn="l" rtl="0" eaLnBrk="1" fontAlgn="base" hangingPunct="1">
              <a:lnSpc>
                <a:spcPct val="95000"/>
              </a:lnSpc>
              <a:spcBef>
                <a:spcPct val="0"/>
              </a:spcBef>
              <a:spcAft>
                <a:spcPct val="0"/>
              </a:spcAft>
              <a:defRPr kumimoji="1" sz="1800" b="1">
                <a:solidFill>
                  <a:schemeClr val="accent2"/>
                </a:solidFill>
                <a:latin typeface="+mj-lt"/>
                <a:ea typeface="+mj-ea"/>
                <a:cs typeface="+mj-cs"/>
              </a:defRPr>
            </a:lvl6pPr>
            <a:lvl7pPr marL="685783" algn="l" rtl="0" eaLnBrk="1" fontAlgn="base" hangingPunct="1">
              <a:lnSpc>
                <a:spcPct val="95000"/>
              </a:lnSpc>
              <a:spcBef>
                <a:spcPct val="0"/>
              </a:spcBef>
              <a:spcAft>
                <a:spcPct val="0"/>
              </a:spcAft>
              <a:defRPr kumimoji="1" sz="1800" b="1">
                <a:solidFill>
                  <a:schemeClr val="accent2"/>
                </a:solidFill>
                <a:latin typeface="+mj-lt"/>
                <a:ea typeface="+mj-ea"/>
                <a:cs typeface="+mj-cs"/>
              </a:defRPr>
            </a:lvl7pPr>
            <a:lvl8pPr marL="1028675" algn="l" rtl="0" eaLnBrk="1" fontAlgn="base" hangingPunct="1">
              <a:lnSpc>
                <a:spcPct val="95000"/>
              </a:lnSpc>
              <a:spcBef>
                <a:spcPct val="0"/>
              </a:spcBef>
              <a:spcAft>
                <a:spcPct val="0"/>
              </a:spcAft>
              <a:defRPr kumimoji="1" sz="1800" b="1">
                <a:solidFill>
                  <a:schemeClr val="accent2"/>
                </a:solidFill>
                <a:latin typeface="+mj-lt"/>
                <a:ea typeface="+mj-ea"/>
                <a:cs typeface="+mj-cs"/>
              </a:defRPr>
            </a:lvl8pPr>
            <a:lvl9pPr marL="1371566" algn="l" rtl="0" eaLnBrk="1" fontAlgn="base" hangingPunct="1">
              <a:lnSpc>
                <a:spcPct val="95000"/>
              </a:lnSpc>
              <a:spcBef>
                <a:spcPct val="0"/>
              </a:spcBef>
              <a:spcAft>
                <a:spcPct val="0"/>
              </a:spcAft>
              <a:defRPr kumimoji="1" sz="1800" b="1">
                <a:solidFill>
                  <a:schemeClr val="accent2"/>
                </a:solidFill>
                <a:latin typeface="+mj-lt"/>
                <a:ea typeface="+mj-ea"/>
                <a:cs typeface="+mj-cs"/>
              </a:defRPr>
            </a:lvl9pPr>
          </a:lstStyle>
          <a:p>
            <a:pPr defTabSz="457200">
              <a:defRPr/>
            </a:pPr>
            <a:endParaRPr lang="ja-JP" altLang="en-US" sz="3600" baseline="0" dirty="0">
              <a:solidFill>
                <a:srgbClr val="FFFFFF"/>
              </a:solidFill>
              <a:latin typeface="Arial"/>
            </a:endParaRPr>
          </a:p>
        </p:txBody>
      </p:sp>
      <p:pic>
        <p:nvPicPr>
          <p:cNvPr id="5" name="Picture 5" descr="background_red.jpg"/>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0" y="3560763"/>
            <a:ext cx="9144000" cy="329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506" name="Rectangle 2"/>
          <p:cNvSpPr>
            <a:spLocks noGrp="1" noChangeArrowheads="1"/>
          </p:cNvSpPr>
          <p:nvPr>
            <p:ph type="ctrTitle" sz="quarter"/>
          </p:nvPr>
        </p:nvSpPr>
        <p:spPr>
          <a:xfrm>
            <a:off x="2835316" y="4535560"/>
            <a:ext cx="6081713" cy="909637"/>
          </a:xfrm>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rIns="91440" anchor="b"/>
          <a:lstStyle>
            <a:lvl1pPr>
              <a:defRPr sz="3200">
                <a:solidFill>
                  <a:schemeClr val="bg1"/>
                </a:solidFill>
              </a:defRPr>
            </a:lvl1pPr>
          </a:lstStyle>
          <a:p>
            <a:pPr lvl="0"/>
            <a:r>
              <a:rPr lang="en-US" altLang="ja-JP" noProof="0" smtClean="0"/>
              <a:t>Click to edit Master title style</a:t>
            </a:r>
            <a:endParaRPr lang="de-DE" altLang="ja-JP" noProof="0" dirty="0" smtClean="0"/>
          </a:p>
        </p:txBody>
      </p:sp>
      <p:sp>
        <p:nvSpPr>
          <p:cNvPr id="1045507" name="Rectangle 3"/>
          <p:cNvSpPr>
            <a:spLocks noGrp="1" noChangeArrowheads="1"/>
          </p:cNvSpPr>
          <p:nvPr>
            <p:ph type="subTitle" sz="quarter" idx="1"/>
          </p:nvPr>
        </p:nvSpPr>
        <p:spPr>
          <a:xfrm>
            <a:off x="2835299" y="5443620"/>
            <a:ext cx="6088063" cy="904875"/>
          </a:xfrm>
        </p:spPr>
        <p:txBody>
          <a:bodyPr lIns="91440" rIns="91440" anchor="ctr"/>
          <a:lstStyle>
            <a:lvl1pPr marL="0" indent="0">
              <a:spcBef>
                <a:spcPct val="0"/>
              </a:spcBef>
              <a:buFont typeface="Wingdings" panose="05000000000000000000" pitchFamily="2" charset="2"/>
              <a:buNone/>
              <a:defRPr sz="2000" b="1">
                <a:solidFill>
                  <a:schemeClr val="bg1"/>
                </a:solidFill>
              </a:defRPr>
            </a:lvl1pPr>
          </a:lstStyle>
          <a:p>
            <a:pPr lvl="0"/>
            <a:r>
              <a:rPr lang="en-US" altLang="ja-JP" noProof="0" smtClean="0"/>
              <a:t>Click to edit Master subtitle style</a:t>
            </a:r>
            <a:endParaRPr lang="en-US" noProof="0" smtClean="0"/>
          </a:p>
        </p:txBody>
      </p:sp>
    </p:spTree>
    <p:extLst>
      <p:ext uri="{BB962C8B-B14F-4D97-AF65-F5344CB8AC3E}">
        <p14:creationId xmlns:p14="http://schemas.microsoft.com/office/powerpoint/2010/main" val="736096863"/>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Picture 4" descr="background_red.jp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bwMode="auto">
          <a:xfrm>
            <a:off x="0" y="0"/>
            <a:ext cx="9144000" cy="646113"/>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b="0" baseline="0" dirty="0">
              <a:solidFill>
                <a:srgbClr val="000000"/>
              </a:solidFill>
              <a:latin typeface="Arial" panose="020B0604020202020204" pitchFamily="34" charset="0"/>
            </a:endParaRPr>
          </a:p>
        </p:txBody>
      </p:sp>
      <p:sp>
        <p:nvSpPr>
          <p:cNvPr id="3" name="コンテンツ プレースホルダー 2"/>
          <p:cNvSpPr>
            <a:spLocks noGrp="1"/>
          </p:cNvSpPr>
          <p:nvPr>
            <p:ph idx="1"/>
          </p:nvPr>
        </p:nvSpPr>
        <p:spPr>
          <a:xfrm>
            <a:off x="314327" y="1556793"/>
            <a:ext cx="8524875" cy="4029075"/>
          </a:xfrm>
        </p:spPr>
        <p:txBody>
          <a:bodyPr/>
          <a:lstStyle>
            <a:lvl1pPr marL="142871" indent="-142871">
              <a:buClrTx/>
              <a:buFont typeface="Wingdings" panose="05000000000000000000" pitchFamily="2" charset="2"/>
              <a:buChar char="n"/>
              <a:defRPr sz="2400"/>
            </a:lvl1pPr>
            <a:lvl2pPr>
              <a:buClrTx/>
              <a:defRPr sz="2000"/>
            </a:lvl2pPr>
            <a:lvl3pPr>
              <a:buClrTx/>
              <a:defRPr sz="2000"/>
            </a:lvl3pPr>
            <a:lvl4pPr>
              <a:buClrTx/>
              <a:defRPr sz="2000"/>
            </a:lvl4pPr>
            <a:lvl5pPr>
              <a:buClrTx/>
              <a:defRPr sz="2000"/>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2" name="タイトル 1"/>
          <p:cNvSpPr>
            <a:spLocks noGrp="1"/>
          </p:cNvSpPr>
          <p:nvPr>
            <p:ph type="title"/>
          </p:nvPr>
        </p:nvSpPr>
        <p:spPr>
          <a:xfrm>
            <a:off x="182879" y="45492"/>
            <a:ext cx="8515350" cy="600075"/>
          </a:xfrm>
        </p:spPr>
        <p:txBody>
          <a:bodyPr/>
          <a:lstStyle>
            <a:lvl1pPr>
              <a:defRPr sz="2800">
                <a:solidFill>
                  <a:schemeClr val="bg1"/>
                </a:solidFill>
                <a:latin typeface="ヒラギノ角ゴ Pro W3"/>
                <a:ea typeface="ヒラギノ角ゴ Pro W3"/>
                <a:cs typeface="ヒラギノ角ゴ Pro W3"/>
              </a:defRPr>
            </a:lvl1pPr>
          </a:lstStyle>
          <a:p>
            <a:r>
              <a:rPr lang="en-US" altLang="ja-JP" dirty="0" smtClean="0"/>
              <a:t>Click to edit Master title style</a:t>
            </a:r>
            <a:endParaRPr lang="ja-JP" altLang="en-US" dirty="0"/>
          </a:p>
        </p:txBody>
      </p:sp>
      <p:sp>
        <p:nvSpPr>
          <p:cNvPr id="6" name="フッター プレースホルダー 3"/>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1954625338"/>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820"/>
            <a:ext cx="7886700" cy="2852737"/>
          </a:xfrm>
        </p:spPr>
        <p:txBody>
          <a:bodyPr anchor="b"/>
          <a:lstStyle>
            <a:lvl1pPr>
              <a:defRPr sz="4500"/>
            </a:lvl1p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23888" y="4589545"/>
            <a:ext cx="7886700" cy="1500187"/>
          </a:xfrm>
        </p:spPr>
        <p:txBody>
          <a:bodyPr/>
          <a:lstStyle>
            <a:lvl1pPr marL="0" indent="0">
              <a:buNone/>
              <a:defRPr sz="1800"/>
            </a:lvl1pPr>
            <a:lvl2pPr marL="342892" indent="0">
              <a:buNone/>
              <a:defRPr sz="1500"/>
            </a:lvl2pPr>
            <a:lvl3pPr marL="685783" indent="0">
              <a:buNone/>
              <a:defRPr sz="135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pPr lvl="0"/>
            <a:r>
              <a:rPr lang="en-US" altLang="ja-JP" smtClean="0"/>
              <a:t>Click to edit Master text styles</a:t>
            </a:r>
          </a:p>
        </p:txBody>
      </p:sp>
      <p:sp>
        <p:nvSpPr>
          <p:cNvPr id="4" name="フッター プレースホルダー 3"/>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2256374787"/>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5" name="Picture 4" descr="background_red.jp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userDrawn="1"/>
        </p:nvSpPr>
        <p:spPr bwMode="auto">
          <a:xfrm>
            <a:off x="0" y="0"/>
            <a:ext cx="9144000" cy="646113"/>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b="0" baseline="0" dirty="0">
              <a:solidFill>
                <a:srgbClr val="000000"/>
              </a:solidFill>
              <a:latin typeface="Arial" panose="020B0604020202020204" pitchFamily="34" charset="0"/>
            </a:endParaRPr>
          </a:p>
        </p:txBody>
      </p:sp>
      <p:sp>
        <p:nvSpPr>
          <p:cNvPr id="7" name="スライド番号プレースホルダ 2"/>
          <p:cNvSpPr txBox="1">
            <a:spLocks/>
          </p:cNvSpPr>
          <p:nvPr userDrawn="1"/>
        </p:nvSpPr>
        <p:spPr>
          <a:xfrm>
            <a:off x="7162800" y="0"/>
            <a:ext cx="1981200" cy="365125"/>
          </a:xfrm>
          <a:prstGeom prst="rect">
            <a:avLst/>
          </a:prstGeom>
        </p:spPr>
        <p:txBody>
          <a:bodyPr/>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kumimoji="1" lang="en-US" altLang="ja-JP" sz="1400" b="0" baseline="0" dirty="0" smtClean="0">
                <a:solidFill>
                  <a:srgbClr val="FFFFFF"/>
                </a:solidFill>
                <a:latin typeface="ヒラギノ角ゴ Pro W3"/>
                <a:ea typeface="ヒラギノ角ゴ Pro W3"/>
                <a:cs typeface="ヒラギノ角ゴ Pro W3"/>
              </a:rPr>
              <a:t>Page.</a:t>
            </a:r>
            <a:fld id="{9C342EED-899E-2447-AAA9-82A6DD9FA591}"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defRPr/>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コンテンツ プレースホルダー 2"/>
          <p:cNvSpPr>
            <a:spLocks noGrp="1"/>
          </p:cNvSpPr>
          <p:nvPr>
            <p:ph sz="half" idx="1"/>
          </p:nvPr>
        </p:nvSpPr>
        <p:spPr>
          <a:xfrm>
            <a:off x="319124" y="1879605"/>
            <a:ext cx="4186237"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コンテンツ プレースホルダー 3"/>
          <p:cNvSpPr>
            <a:spLocks noGrp="1"/>
          </p:cNvSpPr>
          <p:nvPr>
            <p:ph sz="half" idx="2"/>
          </p:nvPr>
        </p:nvSpPr>
        <p:spPr>
          <a:xfrm>
            <a:off x="4657726" y="1879605"/>
            <a:ext cx="4186238"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8" name="フッター プレースホルダー 4"/>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4131757241"/>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0D6BBB-D807-6E4E-A95F-44D767C7E937}" type="slidenum">
              <a:rPr lang="en-US"/>
              <a:pPr>
                <a:defRPr/>
              </a:pPr>
              <a:t>‹#›</a:t>
            </a:fld>
            <a:endParaRPr lang="en-US"/>
          </a:p>
        </p:txBody>
      </p:sp>
    </p:spTree>
    <p:extLst>
      <p:ext uri="{BB962C8B-B14F-4D97-AF65-F5344CB8AC3E}">
        <p14:creationId xmlns:p14="http://schemas.microsoft.com/office/powerpoint/2010/main" val="261010344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7" name="Picture 4" descr="background_red.jp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userDrawn="1"/>
        </p:nvSpPr>
        <p:spPr bwMode="auto">
          <a:xfrm>
            <a:off x="0" y="0"/>
            <a:ext cx="9144000" cy="646113"/>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b="0" baseline="0" dirty="0">
              <a:solidFill>
                <a:srgbClr val="000000"/>
              </a:solidFill>
              <a:latin typeface="Arial" panose="020B0604020202020204" pitchFamily="34" charset="0"/>
            </a:endParaRPr>
          </a:p>
        </p:txBody>
      </p:sp>
      <p:sp>
        <p:nvSpPr>
          <p:cNvPr id="9" name="スライド番号プレースホルダ 2"/>
          <p:cNvSpPr txBox="1">
            <a:spLocks/>
          </p:cNvSpPr>
          <p:nvPr userDrawn="1"/>
        </p:nvSpPr>
        <p:spPr>
          <a:xfrm>
            <a:off x="7162800" y="0"/>
            <a:ext cx="1981200" cy="365125"/>
          </a:xfrm>
          <a:prstGeom prst="rect">
            <a:avLst/>
          </a:prstGeom>
        </p:spPr>
        <p:txBody>
          <a:bodyPr/>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kumimoji="1" lang="en-US" altLang="ja-JP" sz="1400" b="0" baseline="0" dirty="0" smtClean="0">
                <a:solidFill>
                  <a:srgbClr val="FFFFFF"/>
                </a:solidFill>
                <a:latin typeface="ヒラギノ角ゴ Pro W3"/>
                <a:ea typeface="ヒラギノ角ゴ Pro W3"/>
                <a:cs typeface="ヒラギノ角ゴ Pro W3"/>
              </a:rPr>
              <a:t>Page.</a:t>
            </a:r>
            <a:fld id="{1146093C-1432-D34D-83A0-B1D39380E7E2}"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defRPr/>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
        <p:nvSpPr>
          <p:cNvPr id="2" name="タイトル 1"/>
          <p:cNvSpPr>
            <a:spLocks noGrp="1"/>
          </p:cNvSpPr>
          <p:nvPr>
            <p:ph type="title"/>
          </p:nvPr>
        </p:nvSpPr>
        <p:spPr>
          <a:xfrm>
            <a:off x="630238" y="365129"/>
            <a:ext cx="7886700" cy="1325563"/>
          </a:xfrm>
        </p:spPr>
        <p:txBody>
          <a:body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4" name="コンテンツ プレースホルダー 3"/>
          <p:cNvSpPr>
            <a:spLocks noGrp="1"/>
          </p:cNvSpPr>
          <p:nvPr>
            <p:ph sz="half" idx="2"/>
          </p:nvPr>
        </p:nvSpPr>
        <p:spPr>
          <a:xfrm>
            <a:off x="630239" y="2505075"/>
            <a:ext cx="3868737"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10" name="フッター プレースホルダー 6"/>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258489534"/>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3" name="Picture 4" descr="background_red.jp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userDrawn="1"/>
        </p:nvSpPr>
        <p:spPr bwMode="auto">
          <a:xfrm>
            <a:off x="0" y="0"/>
            <a:ext cx="9144000" cy="646113"/>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b="0" baseline="0" dirty="0">
              <a:solidFill>
                <a:srgbClr val="000000"/>
              </a:solidFill>
              <a:latin typeface="Arial" panose="020B0604020202020204" pitchFamily="34" charset="0"/>
            </a:endParaRPr>
          </a:p>
        </p:txBody>
      </p:sp>
      <p:sp>
        <p:nvSpPr>
          <p:cNvPr id="5" name="スライド番号プレースホルダ 2"/>
          <p:cNvSpPr txBox="1">
            <a:spLocks/>
          </p:cNvSpPr>
          <p:nvPr userDrawn="1"/>
        </p:nvSpPr>
        <p:spPr>
          <a:xfrm>
            <a:off x="7162800" y="0"/>
            <a:ext cx="1981200" cy="365125"/>
          </a:xfrm>
          <a:prstGeom prst="rect">
            <a:avLst/>
          </a:prstGeom>
        </p:spPr>
        <p:txBody>
          <a:bodyPr/>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kumimoji="1" lang="en-US" altLang="ja-JP" sz="1400" b="0" baseline="0" dirty="0" smtClean="0">
                <a:solidFill>
                  <a:srgbClr val="FFFFFF"/>
                </a:solidFill>
                <a:latin typeface="ヒラギノ角ゴ Pro W3"/>
                <a:ea typeface="ヒラギノ角ゴ Pro W3"/>
                <a:cs typeface="ヒラギノ角ゴ Pro W3"/>
              </a:rPr>
              <a:t>Page.</a:t>
            </a:r>
            <a:fld id="{B147502E-6D8E-1F4A-83B8-CBE589F9A6E2}"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defRPr/>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6" name="フッター プレースホルダー 2"/>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3057238591"/>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2" name="Picture 4" descr="background_red.jp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userDrawn="1"/>
        </p:nvSpPr>
        <p:spPr bwMode="auto">
          <a:xfrm>
            <a:off x="0" y="0"/>
            <a:ext cx="9144000" cy="646113"/>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b="0" baseline="0" dirty="0">
              <a:solidFill>
                <a:srgbClr val="000000"/>
              </a:solidFill>
              <a:latin typeface="Arial" panose="020B0604020202020204" pitchFamily="34" charset="0"/>
            </a:endParaRPr>
          </a:p>
        </p:txBody>
      </p:sp>
      <p:sp>
        <p:nvSpPr>
          <p:cNvPr id="4" name="スライド番号プレースホルダ 2"/>
          <p:cNvSpPr txBox="1">
            <a:spLocks/>
          </p:cNvSpPr>
          <p:nvPr userDrawn="1"/>
        </p:nvSpPr>
        <p:spPr>
          <a:xfrm>
            <a:off x="7162800" y="0"/>
            <a:ext cx="1981200" cy="365125"/>
          </a:xfrm>
          <a:prstGeom prst="rect">
            <a:avLst/>
          </a:prstGeom>
        </p:spPr>
        <p:txBody>
          <a:bodyPr/>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kumimoji="1" lang="en-US" altLang="ja-JP" sz="1400" b="0" baseline="0" dirty="0" smtClean="0">
                <a:solidFill>
                  <a:srgbClr val="FFFFFF"/>
                </a:solidFill>
                <a:latin typeface="ヒラギノ角ゴ Pro W3"/>
                <a:ea typeface="ヒラギノ角ゴ Pro W3"/>
                <a:cs typeface="ヒラギノ角ゴ Pro W3"/>
              </a:rPr>
              <a:t>Page.</a:t>
            </a:r>
            <a:fld id="{405D18BB-F0BB-F14B-B912-12226BF2B36D}"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defRPr/>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
        <p:nvSpPr>
          <p:cNvPr id="5" name="フッター プレースホルダー 1"/>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2504308865"/>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79"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コンテンツ プレースホルダー 2"/>
          <p:cNvSpPr>
            <a:spLocks noGrp="1"/>
          </p:cNvSpPr>
          <p:nvPr>
            <p:ph idx="1"/>
          </p:nvPr>
        </p:nvSpPr>
        <p:spPr>
          <a:xfrm>
            <a:off x="3887788" y="98750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テキスト プレースホルダー 3"/>
          <p:cNvSpPr>
            <a:spLocks noGrp="1"/>
          </p:cNvSpPr>
          <p:nvPr>
            <p:ph type="body" sz="half" idx="2"/>
          </p:nvPr>
        </p:nvSpPr>
        <p:spPr>
          <a:xfrm>
            <a:off x="630279"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595073283"/>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79"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図プレースホルダー 2"/>
          <p:cNvSpPr>
            <a:spLocks noGrp="1"/>
          </p:cNvSpPr>
          <p:nvPr>
            <p:ph type="pic" idx="1"/>
          </p:nvPr>
        </p:nvSpPr>
        <p:spPr>
          <a:xfrm>
            <a:off x="3887788" y="98750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altLang="ja-JP" noProof="0" smtClean="0"/>
              <a:t>Drag picture to placeholder or click icon to add</a:t>
            </a:r>
            <a:endParaRPr lang="ja-JP" altLang="en-US" noProof="0"/>
          </a:p>
        </p:txBody>
      </p:sp>
      <p:sp>
        <p:nvSpPr>
          <p:cNvPr id="4" name="テキスト プレースホルダー 3"/>
          <p:cNvSpPr>
            <a:spLocks noGrp="1"/>
          </p:cNvSpPr>
          <p:nvPr>
            <p:ph type="body" sz="half" idx="2"/>
          </p:nvPr>
        </p:nvSpPr>
        <p:spPr>
          <a:xfrm>
            <a:off x="630279"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1448075490"/>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3364920169"/>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1950" y="622382"/>
            <a:ext cx="2132013" cy="5286375"/>
          </a:xfrm>
        </p:spPr>
        <p:txBody>
          <a:bodyPr vert="eaVert"/>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a:xfrm>
            <a:off x="314366" y="622382"/>
            <a:ext cx="6245225" cy="528637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3338"/>
            <a:ext cx="2762250" cy="247650"/>
          </a:xfrm>
          <a:prstGeom prst="rect">
            <a:avLst/>
          </a:prstGeom>
        </p:spPr>
        <p:txBody>
          <a:bodyPr/>
          <a:lstStyle>
            <a:lvl1pPr defTabSz="457200" fontAlgn="auto">
              <a:spcBef>
                <a:spcPts val="0"/>
              </a:spcBef>
              <a:spcAft>
                <a:spcPts val="0"/>
              </a:spcAft>
              <a:defRPr kumimoji="1">
                <a:solidFill>
                  <a:srgbClr val="000000"/>
                </a:solidFill>
                <a:latin typeface="Arial"/>
                <a:ea typeface="+mn-ea"/>
                <a:cs typeface="+mn-cs"/>
              </a:defRPr>
            </a:lvl1pPr>
          </a:lstStyle>
          <a:p>
            <a:pPr>
              <a:defRPr/>
            </a:pPr>
            <a:endParaRPr lang="ja-JP" altLang="en-US" b="0" baseline="0"/>
          </a:p>
        </p:txBody>
      </p:sp>
    </p:spTree>
    <p:extLst>
      <p:ext uri="{BB962C8B-B14F-4D97-AF65-F5344CB8AC3E}">
        <p14:creationId xmlns:p14="http://schemas.microsoft.com/office/powerpoint/2010/main" val="625194333"/>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タイトル 1"/>
          <p:cNvSpPr txBox="1">
            <a:spLocks/>
          </p:cNvSpPr>
          <p:nvPr userDrawn="1"/>
        </p:nvSpPr>
        <p:spPr bwMode="auto">
          <a:xfrm>
            <a:off x="1" y="4434763"/>
            <a:ext cx="9143999" cy="2423238"/>
          </a:xfrm>
          <a:prstGeom prst="rect">
            <a:avLst/>
          </a:prstGeo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style>
          <a:lnRef idx="0">
            <a:scrgbClr r="0" g="0" b="0"/>
          </a:lnRef>
          <a:fillRef idx="1003">
            <a:schemeClr val="dk1"/>
          </a:fillRef>
          <a:effectRef idx="0">
            <a:scrgbClr r="0" g="0" b="0"/>
          </a:effectRef>
          <a:fontRef idx="major"/>
        </p:style>
        <p:txBody>
          <a:bodyPr vert="horz" wrap="square" lIns="0" tIns="45720" rIns="0" bIns="45720" numCol="1" anchor="t" anchorCtr="0" compatLnSpc="1">
            <a:prstTxWarp prst="textNoShape">
              <a:avLst/>
            </a:prstTxWarp>
          </a:bodyPr>
          <a:lstStyle>
            <a:lvl1pPr algn="l" rtl="0" eaLnBrk="1" fontAlgn="base" hangingPunct="1">
              <a:lnSpc>
                <a:spcPct val="95000"/>
              </a:lnSpc>
              <a:spcBef>
                <a:spcPct val="0"/>
              </a:spcBef>
              <a:spcAft>
                <a:spcPct val="0"/>
              </a:spcAft>
              <a:defRPr kumimoji="1" sz="1800" b="1" kern="1200">
                <a:solidFill>
                  <a:schemeClr val="accent2"/>
                </a:solidFill>
                <a:latin typeface="+mj-lt"/>
                <a:ea typeface="+mj-ea"/>
                <a:cs typeface="+mj-cs"/>
              </a:defRPr>
            </a:lvl1pPr>
            <a:lvl2pPr algn="l" rtl="0" eaLnBrk="1" fontAlgn="base" hangingPunct="1">
              <a:lnSpc>
                <a:spcPct val="95000"/>
              </a:lnSpc>
              <a:spcBef>
                <a:spcPct val="0"/>
              </a:spcBef>
              <a:spcAft>
                <a:spcPct val="0"/>
              </a:spcAft>
              <a:defRPr kumimoji="1" sz="1800" b="1">
                <a:solidFill>
                  <a:schemeClr val="accent2"/>
                </a:solidFill>
                <a:latin typeface="+mj-lt"/>
                <a:ea typeface="+mj-ea"/>
                <a:cs typeface="+mj-cs"/>
              </a:defRPr>
            </a:lvl2pPr>
            <a:lvl3pPr algn="l" rtl="0" eaLnBrk="1" fontAlgn="base" hangingPunct="1">
              <a:lnSpc>
                <a:spcPct val="95000"/>
              </a:lnSpc>
              <a:spcBef>
                <a:spcPct val="0"/>
              </a:spcBef>
              <a:spcAft>
                <a:spcPct val="0"/>
              </a:spcAft>
              <a:defRPr kumimoji="1" sz="1800" b="1">
                <a:solidFill>
                  <a:schemeClr val="accent2"/>
                </a:solidFill>
                <a:latin typeface="+mj-lt"/>
                <a:ea typeface="+mj-ea"/>
                <a:cs typeface="+mj-cs"/>
              </a:defRPr>
            </a:lvl3pPr>
            <a:lvl4pPr algn="l" rtl="0" eaLnBrk="1" fontAlgn="base" hangingPunct="1">
              <a:lnSpc>
                <a:spcPct val="95000"/>
              </a:lnSpc>
              <a:spcBef>
                <a:spcPct val="0"/>
              </a:spcBef>
              <a:spcAft>
                <a:spcPct val="0"/>
              </a:spcAft>
              <a:defRPr kumimoji="1" sz="1800" b="1">
                <a:solidFill>
                  <a:schemeClr val="accent2"/>
                </a:solidFill>
                <a:latin typeface="+mj-lt"/>
                <a:ea typeface="+mj-ea"/>
                <a:cs typeface="+mj-cs"/>
              </a:defRPr>
            </a:lvl4pPr>
            <a:lvl5pPr algn="l" rtl="0" eaLnBrk="1" fontAlgn="base" hangingPunct="1">
              <a:lnSpc>
                <a:spcPct val="95000"/>
              </a:lnSpc>
              <a:spcBef>
                <a:spcPct val="0"/>
              </a:spcBef>
              <a:spcAft>
                <a:spcPct val="0"/>
              </a:spcAft>
              <a:defRPr kumimoji="1" sz="1800" b="1">
                <a:solidFill>
                  <a:schemeClr val="accent2"/>
                </a:solidFill>
                <a:latin typeface="+mj-lt"/>
                <a:ea typeface="+mj-ea"/>
                <a:cs typeface="+mj-cs"/>
              </a:defRPr>
            </a:lvl5pPr>
            <a:lvl6pPr marL="342892" algn="l" rtl="0" eaLnBrk="1" fontAlgn="base" hangingPunct="1">
              <a:lnSpc>
                <a:spcPct val="95000"/>
              </a:lnSpc>
              <a:spcBef>
                <a:spcPct val="0"/>
              </a:spcBef>
              <a:spcAft>
                <a:spcPct val="0"/>
              </a:spcAft>
              <a:defRPr kumimoji="1" sz="1800" b="1">
                <a:solidFill>
                  <a:schemeClr val="accent2"/>
                </a:solidFill>
                <a:latin typeface="+mj-lt"/>
                <a:ea typeface="+mj-ea"/>
                <a:cs typeface="+mj-cs"/>
              </a:defRPr>
            </a:lvl6pPr>
            <a:lvl7pPr marL="685783" algn="l" rtl="0" eaLnBrk="1" fontAlgn="base" hangingPunct="1">
              <a:lnSpc>
                <a:spcPct val="95000"/>
              </a:lnSpc>
              <a:spcBef>
                <a:spcPct val="0"/>
              </a:spcBef>
              <a:spcAft>
                <a:spcPct val="0"/>
              </a:spcAft>
              <a:defRPr kumimoji="1" sz="1800" b="1">
                <a:solidFill>
                  <a:schemeClr val="accent2"/>
                </a:solidFill>
                <a:latin typeface="+mj-lt"/>
                <a:ea typeface="+mj-ea"/>
                <a:cs typeface="+mj-cs"/>
              </a:defRPr>
            </a:lvl7pPr>
            <a:lvl8pPr marL="1028675" algn="l" rtl="0" eaLnBrk="1" fontAlgn="base" hangingPunct="1">
              <a:lnSpc>
                <a:spcPct val="95000"/>
              </a:lnSpc>
              <a:spcBef>
                <a:spcPct val="0"/>
              </a:spcBef>
              <a:spcAft>
                <a:spcPct val="0"/>
              </a:spcAft>
              <a:defRPr kumimoji="1" sz="1800" b="1">
                <a:solidFill>
                  <a:schemeClr val="accent2"/>
                </a:solidFill>
                <a:latin typeface="+mj-lt"/>
                <a:ea typeface="+mj-ea"/>
                <a:cs typeface="+mj-cs"/>
              </a:defRPr>
            </a:lvl8pPr>
            <a:lvl9pPr marL="1371566" algn="l" rtl="0" eaLnBrk="1" fontAlgn="base" hangingPunct="1">
              <a:lnSpc>
                <a:spcPct val="95000"/>
              </a:lnSpc>
              <a:spcBef>
                <a:spcPct val="0"/>
              </a:spcBef>
              <a:spcAft>
                <a:spcPct val="0"/>
              </a:spcAft>
              <a:defRPr kumimoji="1" sz="1800" b="1">
                <a:solidFill>
                  <a:schemeClr val="accent2"/>
                </a:solidFill>
                <a:latin typeface="+mj-lt"/>
                <a:ea typeface="+mj-ea"/>
                <a:cs typeface="+mj-cs"/>
              </a:defRPr>
            </a:lvl9pPr>
          </a:lstStyle>
          <a:p>
            <a:pPr defTabSz="457200"/>
            <a:endParaRPr lang="ja-JP" altLang="en-US" sz="3600" baseline="0" dirty="0">
              <a:solidFill>
                <a:srgbClr val="FFFFFF"/>
              </a:solidFill>
              <a:latin typeface="Arial"/>
            </a:endParaRPr>
          </a:p>
        </p:txBody>
      </p:sp>
      <p:pic>
        <p:nvPicPr>
          <p:cNvPr id="8" name="Picture 7" descr="background_red.jpg"/>
          <p:cNvPicPr>
            <a:picLocks/>
          </p:cNvPicPr>
          <p:nvPr userDrawn="1"/>
        </p:nvPicPr>
        <p:blipFill>
          <a:blip r:embed="rId3">
            <a:extLst>
              <a:ext uri="{28A0092B-C50C-407E-A947-70E740481C1C}">
                <a14:useLocalDpi xmlns:a14="http://schemas.microsoft.com/office/drawing/2010/main" val="0"/>
              </a:ext>
            </a:extLst>
          </a:blip>
          <a:stretch>
            <a:fillRect/>
          </a:stretch>
        </p:blipFill>
        <p:spPr>
          <a:xfrm rot="10800000">
            <a:off x="5296011" y="-1"/>
            <a:ext cx="3847986" cy="6857997"/>
          </a:xfrm>
          <a:prstGeom prst="rect">
            <a:avLst/>
          </a:prstGeom>
        </p:spPr>
      </p:pic>
      <p:sp>
        <p:nvSpPr>
          <p:cNvPr id="1045506" name="Rectangle 2"/>
          <p:cNvSpPr>
            <a:spLocks noGrp="1" noChangeArrowheads="1"/>
          </p:cNvSpPr>
          <p:nvPr>
            <p:ph type="ctrTitle" sz="quarter"/>
          </p:nvPr>
        </p:nvSpPr>
        <p:spPr>
          <a:xfrm>
            <a:off x="2835280" y="4535488"/>
            <a:ext cx="6081713" cy="909637"/>
          </a:xfrm>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0" rIns="91440" anchor="b"/>
          <a:lstStyle>
            <a:lvl1pPr>
              <a:defRPr sz="3200">
                <a:solidFill>
                  <a:schemeClr val="bg1"/>
                </a:solidFill>
              </a:defRPr>
            </a:lvl1pPr>
          </a:lstStyle>
          <a:p>
            <a:pPr lvl="0"/>
            <a:r>
              <a:rPr lang="en-US" altLang="ja-JP" noProof="0" smtClean="0"/>
              <a:t>Click to edit Master title style</a:t>
            </a:r>
            <a:endParaRPr lang="de-DE" altLang="ja-JP" noProof="0" dirty="0" smtClean="0"/>
          </a:p>
        </p:txBody>
      </p:sp>
      <p:sp>
        <p:nvSpPr>
          <p:cNvPr id="1045507" name="Rectangle 3"/>
          <p:cNvSpPr>
            <a:spLocks noGrp="1" noChangeArrowheads="1"/>
          </p:cNvSpPr>
          <p:nvPr>
            <p:ph type="subTitle" sz="quarter" idx="1"/>
          </p:nvPr>
        </p:nvSpPr>
        <p:spPr>
          <a:xfrm>
            <a:off x="2835280" y="5443548"/>
            <a:ext cx="6088063" cy="904875"/>
          </a:xfrm>
        </p:spPr>
        <p:txBody>
          <a:bodyPr lIns="91440" rIns="91440" anchor="ctr"/>
          <a:lstStyle>
            <a:lvl1pPr marL="0" indent="0">
              <a:spcBef>
                <a:spcPct val="0"/>
              </a:spcBef>
              <a:buFont typeface="Wingdings" panose="05000000000000000000" pitchFamily="2" charset="2"/>
              <a:buNone/>
              <a:defRPr sz="2000" b="1">
                <a:solidFill>
                  <a:schemeClr val="bg1"/>
                </a:solidFill>
              </a:defRPr>
            </a:lvl1pPr>
          </a:lstStyle>
          <a:p>
            <a:pPr lvl="0"/>
            <a:r>
              <a:rPr lang="en-US" altLang="ja-JP" noProof="0" smtClean="0"/>
              <a:t>Click to edit Master subtitle style</a:t>
            </a:r>
            <a:endParaRPr lang="en-US" noProof="0" smtClean="0"/>
          </a:p>
        </p:txBody>
      </p:sp>
      <p:pic>
        <p:nvPicPr>
          <p:cNvPr id="6" name="図 5" descr="typhoonSoulder2015.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6012" cy="6858000"/>
          </a:xfrm>
          <a:prstGeom prst="rect">
            <a:avLst/>
          </a:prstGeom>
        </p:spPr>
      </p:pic>
    </p:spTree>
    <p:extLst>
      <p:ext uri="{BB962C8B-B14F-4D97-AF65-F5344CB8AC3E}">
        <p14:creationId xmlns:p14="http://schemas.microsoft.com/office/powerpoint/2010/main" val="2910761237"/>
      </p:ext>
    </p:extLst>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Picture 6"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3" name="コンテンツ プレースホルダー 2"/>
          <p:cNvSpPr>
            <a:spLocks noGrp="1"/>
          </p:cNvSpPr>
          <p:nvPr>
            <p:ph idx="1"/>
          </p:nvPr>
        </p:nvSpPr>
        <p:spPr>
          <a:xfrm>
            <a:off x="314325" y="1556792"/>
            <a:ext cx="8524875" cy="4029075"/>
          </a:xfrm>
        </p:spPr>
        <p:txBody>
          <a:bodyPr/>
          <a:lstStyle>
            <a:lvl1pPr marL="142871" indent="-142871">
              <a:buClrTx/>
              <a:buFont typeface="Wingdings" panose="05000000000000000000" pitchFamily="2" charset="2"/>
              <a:buChar char="n"/>
              <a:defRPr sz="2400"/>
            </a:lvl1pPr>
            <a:lvl2pPr>
              <a:buClrTx/>
              <a:defRPr sz="2000"/>
            </a:lvl2pPr>
            <a:lvl3pPr>
              <a:buClrTx/>
              <a:defRPr sz="2000"/>
            </a:lvl3pPr>
            <a:lvl4pPr>
              <a:buClrTx/>
              <a:defRPr sz="2000"/>
            </a:lvl4pPr>
            <a:lvl5pPr>
              <a:buClrTx/>
              <a:defRPr sz="2000"/>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dirty="0"/>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
        <p:nvSpPr>
          <p:cNvPr id="6" name="Rectangle 5"/>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endParaRPr lang="en-US" b="0" baseline="0" dirty="0" smtClean="0">
              <a:solidFill>
                <a:srgbClr val="000000"/>
              </a:solidFill>
              <a:latin typeface="Arial" panose="020B0604020202020204" pitchFamily="34" charset="0"/>
            </a:endParaRPr>
          </a:p>
        </p:txBody>
      </p:sp>
      <p:sp>
        <p:nvSpPr>
          <p:cNvPr id="2" name="タイトル 1"/>
          <p:cNvSpPr>
            <a:spLocks noGrp="1"/>
          </p:cNvSpPr>
          <p:nvPr>
            <p:ph type="title"/>
          </p:nvPr>
        </p:nvSpPr>
        <p:spPr>
          <a:xfrm>
            <a:off x="182879" y="45420"/>
            <a:ext cx="8515350" cy="600075"/>
          </a:xfrm>
        </p:spPr>
        <p:txBody>
          <a:bodyPr/>
          <a:lstStyle>
            <a:lvl1pPr>
              <a:defRPr sz="2800">
                <a:solidFill>
                  <a:schemeClr val="bg1"/>
                </a:solidFill>
                <a:latin typeface="ヒラギノ角ゴ Pro W3"/>
                <a:ea typeface="ヒラギノ角ゴ Pro W3"/>
                <a:cs typeface="ヒラギノ角ゴ Pro W3"/>
              </a:defRPr>
            </a:lvl1pPr>
          </a:lstStyle>
          <a:p>
            <a:r>
              <a:rPr lang="en-US" altLang="ja-JP" dirty="0" smtClean="0"/>
              <a:t>Click to edit Master title style</a:t>
            </a:r>
            <a:endParaRPr lang="ja-JP" altLang="en-US" dirty="0"/>
          </a:p>
        </p:txBody>
      </p:sp>
    </p:spTree>
    <p:extLst>
      <p:ext uri="{BB962C8B-B14F-4D97-AF65-F5344CB8AC3E}">
        <p14:creationId xmlns:p14="http://schemas.microsoft.com/office/powerpoint/2010/main" val="3362498726"/>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48"/>
            <a:ext cx="7886700" cy="2852737"/>
          </a:xfrm>
        </p:spPr>
        <p:txBody>
          <a:bodyPr anchor="b"/>
          <a:lstStyle>
            <a:lvl1pPr>
              <a:defRPr sz="4500"/>
            </a:lvl1p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23888" y="4589473"/>
            <a:ext cx="7886700" cy="1500187"/>
          </a:xfrm>
        </p:spPr>
        <p:txBody>
          <a:bodyPr/>
          <a:lstStyle>
            <a:lvl1pPr marL="0" indent="0">
              <a:buNone/>
              <a:defRPr sz="1800"/>
            </a:lvl1pPr>
            <a:lvl2pPr marL="342892" indent="0">
              <a:buNone/>
              <a:defRPr sz="1500"/>
            </a:lvl2pPr>
            <a:lvl3pPr marL="685783" indent="0">
              <a:buNone/>
              <a:defRPr sz="135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pPr lvl="0"/>
            <a:r>
              <a:rPr lang="en-US" altLang="ja-JP" smtClean="0"/>
              <a:t>Click to edit Master text styles</a:t>
            </a:r>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Tree>
    <p:extLst>
      <p:ext uri="{BB962C8B-B14F-4D97-AF65-F5344CB8AC3E}">
        <p14:creationId xmlns:p14="http://schemas.microsoft.com/office/powerpoint/2010/main" val="2387630159"/>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3E8B7E-ED41-CB4A-97D3-4DBFF70AD928}" type="slidenum">
              <a:rPr lang="en-US"/>
              <a:pPr>
                <a:defRPr/>
              </a:pPr>
              <a:t>‹#›</a:t>
            </a:fld>
            <a:endParaRPr lang="en-US"/>
          </a:p>
        </p:txBody>
      </p:sp>
    </p:spTree>
    <p:extLst>
      <p:ext uri="{BB962C8B-B14F-4D97-AF65-F5344CB8AC3E}">
        <p14:creationId xmlns:p14="http://schemas.microsoft.com/office/powerpoint/2010/main" val="4025847140"/>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コンテンツ プレースホルダー 2"/>
          <p:cNvSpPr>
            <a:spLocks noGrp="1"/>
          </p:cNvSpPr>
          <p:nvPr>
            <p:ph sz="half" idx="1"/>
          </p:nvPr>
        </p:nvSpPr>
        <p:spPr>
          <a:xfrm>
            <a:off x="319093" y="1879605"/>
            <a:ext cx="4186237"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コンテンツ プレースホルダー 3"/>
          <p:cNvSpPr>
            <a:spLocks noGrp="1"/>
          </p:cNvSpPr>
          <p:nvPr>
            <p:ph sz="half" idx="2"/>
          </p:nvPr>
        </p:nvSpPr>
        <p:spPr>
          <a:xfrm>
            <a:off x="4657726" y="1879605"/>
            <a:ext cx="4186238" cy="4029075"/>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pic>
        <p:nvPicPr>
          <p:cNvPr id="6" name="Picture 5"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7" name="Rectangle 6"/>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endParaRPr lang="en-US" b="0" baseline="0" dirty="0" smtClean="0">
              <a:solidFill>
                <a:srgbClr val="000000"/>
              </a:solidFill>
              <a:latin typeface="Arial" panose="020B0604020202020204" pitchFamily="34" charset="0"/>
            </a:endParaRPr>
          </a:p>
        </p:txBody>
      </p:sp>
      <p:sp>
        <p:nvSpPr>
          <p:cNvPr id="8"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kumimoji="1" lang="en-US" altLang="ja-JP" sz="1400" b="0" baseline="0" dirty="0" smtClean="0">
                <a:solidFill>
                  <a:srgbClr val="FFFFFF"/>
                </a:solidFill>
                <a:latin typeface="ヒラギノ角ゴ Pro W3"/>
                <a:ea typeface="ヒラギノ角ゴ Pro W3"/>
                <a:cs typeface="ヒラギノ角ゴ Pro W3"/>
              </a:rPr>
              <a:t>Page.</a:t>
            </a:r>
            <a:fld id="{F12FBE67-54D7-4784-8E84-EAAC795C0315}"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1788568596"/>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9"/>
            <a:ext cx="7886700" cy="1325563"/>
          </a:xfrm>
        </p:spPr>
        <p:txBody>
          <a:bodyPr/>
          <a:lstStyle/>
          <a:p>
            <a:r>
              <a:rPr lang="en-US" altLang="ja-JP" smtClean="0"/>
              <a:t>Click to edit Master title style</a:t>
            </a:r>
            <a:endParaRPr lang="ja-JP" altLang="en-US"/>
          </a:p>
        </p:txBody>
      </p:sp>
      <p:sp>
        <p:nvSpPr>
          <p:cNvPr id="3" name="テキスト プレースホルダー 2"/>
          <p:cNvSpPr>
            <a:spLocks noGrp="1"/>
          </p:cNvSpPr>
          <p:nvPr>
            <p:ph type="body" idx="1"/>
          </p:nvPr>
        </p:nvSpPr>
        <p:spPr>
          <a:xfrm>
            <a:off x="630239" y="1681163"/>
            <a:ext cx="386873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4" name="コンテンツ プレースホルダー 3"/>
          <p:cNvSpPr>
            <a:spLocks noGrp="1"/>
          </p:cNvSpPr>
          <p:nvPr>
            <p:ph sz="half" idx="2"/>
          </p:nvPr>
        </p:nvSpPr>
        <p:spPr>
          <a:xfrm>
            <a:off x="630239" y="2505075"/>
            <a:ext cx="3868737"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ltLang="ja-JP" smtClean="0"/>
              <a:t>Click to edit Master text styles</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7" name="フッター プレースホルダー 6"/>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pic>
        <p:nvPicPr>
          <p:cNvPr id="14" name="Picture 13"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15" name="Rectangle 14"/>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endParaRPr lang="en-US" b="0" baseline="0" dirty="0" smtClean="0">
              <a:solidFill>
                <a:srgbClr val="000000"/>
              </a:solidFill>
              <a:latin typeface="Arial" panose="020B0604020202020204" pitchFamily="34" charset="0"/>
            </a:endParaRPr>
          </a:p>
        </p:txBody>
      </p:sp>
      <p:sp>
        <p:nvSpPr>
          <p:cNvPr id="16"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kumimoji="1" lang="en-US" altLang="ja-JP" sz="1400" b="0" baseline="0" dirty="0" smtClean="0">
                <a:solidFill>
                  <a:srgbClr val="FFFFFF"/>
                </a:solidFill>
                <a:latin typeface="ヒラギノ角ゴ Pro W3"/>
                <a:ea typeface="ヒラギノ角ゴ Pro W3"/>
                <a:cs typeface="ヒラギノ角ゴ Pro W3"/>
              </a:rPr>
              <a:t>Page.</a:t>
            </a:r>
            <a:fld id="{F12FBE67-54D7-4784-8E84-EAAC795C0315}"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188422510"/>
      </p:ext>
    </p:extLst>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フッター プレースホルダー 2"/>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pic>
        <p:nvPicPr>
          <p:cNvPr id="7" name="Picture 6"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8" name="Rectangle 7"/>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endParaRPr lang="en-US" b="0" baseline="0" dirty="0" smtClean="0">
              <a:solidFill>
                <a:srgbClr val="000000"/>
              </a:solidFill>
              <a:latin typeface="Arial" panose="020B0604020202020204" pitchFamily="34" charset="0"/>
            </a:endParaRPr>
          </a:p>
        </p:txBody>
      </p:sp>
      <p:sp>
        <p:nvSpPr>
          <p:cNvPr id="9"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kumimoji="1" lang="en-US" altLang="ja-JP" sz="1400" b="0" baseline="0" dirty="0" smtClean="0">
                <a:solidFill>
                  <a:srgbClr val="FFFFFF"/>
                </a:solidFill>
                <a:latin typeface="ヒラギノ角ゴ Pro W3"/>
                <a:ea typeface="ヒラギノ角ゴ Pro W3"/>
                <a:cs typeface="ヒラギノ角ゴ Pro W3"/>
              </a:rPr>
              <a:t>Page.</a:t>
            </a:r>
            <a:fld id="{F12FBE67-54D7-4784-8E84-EAAC795C0315}"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737655766"/>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pic>
        <p:nvPicPr>
          <p:cNvPr id="3" name="Picture 2" descr="background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rot="10800000">
            <a:off x="-2" y="-1"/>
            <a:ext cx="9144001" cy="645495"/>
          </a:xfrm>
          <a:prstGeom prst="rect">
            <a:avLst/>
          </a:prstGeom>
        </p:spPr>
      </p:pic>
      <p:sp>
        <p:nvSpPr>
          <p:cNvPr id="4" name="Rectangle 3"/>
          <p:cNvSpPr/>
          <p:nvPr userDrawn="1"/>
        </p:nvSpPr>
        <p:spPr bwMode="auto">
          <a:xfrm>
            <a:off x="-2" y="0"/>
            <a:ext cx="9144002" cy="645495"/>
          </a:xfrm>
          <a:prstGeom prst="rect">
            <a:avLst/>
          </a:prstGeom>
          <a:blipFill rotWithShape="1">
            <a:blip r:embed="rId3">
              <a:alphaModFix amt="60000"/>
            </a:blip>
            <a:stretch>
              <a:fillRect/>
            </a:stretch>
          </a:blipFill>
          <a:ln w="19050">
            <a:no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hangingPunct="0"/>
            <a:endParaRPr lang="en-US" b="0" baseline="0" dirty="0" smtClean="0">
              <a:solidFill>
                <a:srgbClr val="000000"/>
              </a:solidFill>
              <a:latin typeface="Arial" panose="020B0604020202020204" pitchFamily="34" charset="0"/>
            </a:endParaRPr>
          </a:p>
        </p:txBody>
      </p:sp>
      <p:sp>
        <p:nvSpPr>
          <p:cNvPr id="5" name="スライド番号プレースホルダ 2"/>
          <p:cNvSpPr txBox="1">
            <a:spLocks/>
          </p:cNvSpPr>
          <p:nvPr userDrawn="1"/>
        </p:nvSpPr>
        <p:spPr>
          <a:xfrm>
            <a:off x="7162800" y="0"/>
            <a:ext cx="1981200" cy="365760"/>
          </a:xfrm>
          <a:prstGeom prst="rect">
            <a:avLst/>
          </a:prstGeom>
        </p:spPr>
        <p:txBody>
          <a:bodyPr vert="horz"/>
          <a:lstStyle>
            <a:defPPr>
              <a:defRPr lang="ja-JP"/>
            </a:defPPr>
            <a:lvl1pPr marL="0" algn="l" defTabSz="914400" rtl="0" eaLnBrk="1" latinLnBrk="0" hangingPunct="1">
              <a:defRPr kumimoji="0" sz="18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kumimoji="1" lang="en-US" altLang="ja-JP" sz="1400" b="0" baseline="0" dirty="0" smtClean="0">
                <a:solidFill>
                  <a:srgbClr val="FFFFFF"/>
                </a:solidFill>
                <a:latin typeface="ヒラギノ角ゴ Pro W3"/>
                <a:ea typeface="ヒラギノ角ゴ Pro W3"/>
                <a:cs typeface="ヒラギノ角ゴ Pro W3"/>
              </a:rPr>
              <a:t>Page.</a:t>
            </a:r>
            <a:fld id="{F12FBE67-54D7-4784-8E84-EAAC795C0315}" type="slidenum">
              <a:rPr kumimoji="1" lang="en-US" altLang="ja-JP" sz="1400" b="0" baseline="0" smtClean="0">
                <a:solidFill>
                  <a:srgbClr val="FFFFFF"/>
                </a:solidFill>
                <a:latin typeface="ヒラギノ角ゴ Pro W3"/>
                <a:ea typeface="ヒラギノ角ゴ Pro W3"/>
                <a:cs typeface="ヒラギノ角ゴ Pro W3"/>
              </a:rPr>
              <a:pPr algn="r" fontAlgn="auto">
                <a:spcBef>
                  <a:spcPts val="0"/>
                </a:spcBef>
                <a:spcAft>
                  <a:spcPts val="0"/>
                </a:spcAft>
              </a:pPr>
              <a:t>‹#›</a:t>
            </a:fld>
            <a:r>
              <a:rPr kumimoji="1" lang="en-US" altLang="ja-JP" sz="1400" b="0" baseline="0" dirty="0" smtClean="0">
                <a:solidFill>
                  <a:srgbClr val="FFFFFF"/>
                </a:solidFill>
                <a:latin typeface="ヒラギノ角ゴ Pro W3"/>
                <a:ea typeface="ヒラギノ角ゴ Pro W3"/>
                <a:cs typeface="ヒラギノ角ゴ Pro W3"/>
              </a:rPr>
              <a:t> / 14</a:t>
            </a:r>
            <a:endParaRPr kumimoji="1" lang="ja-JP" altLang="en-US" sz="1400" b="0" baseline="0" dirty="0">
              <a:solidFill>
                <a:srgbClr val="FFFFFF"/>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857517875"/>
      </p:ext>
    </p:extLst>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3"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コンテンツ プレースホルダー 2"/>
          <p:cNvSpPr>
            <a:spLocks noGrp="1"/>
          </p:cNvSpPr>
          <p:nvPr>
            <p:ph idx="1"/>
          </p:nvPr>
        </p:nvSpPr>
        <p:spPr>
          <a:xfrm>
            <a:off x="3887788" y="98743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テキスト プレースホルダー 3"/>
          <p:cNvSpPr>
            <a:spLocks noGrp="1"/>
          </p:cNvSpPr>
          <p:nvPr>
            <p:ph type="body" sz="half" idx="2"/>
          </p:nvPr>
        </p:nvSpPr>
        <p:spPr>
          <a:xfrm>
            <a:off x="630243"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Tree>
    <p:extLst>
      <p:ext uri="{BB962C8B-B14F-4D97-AF65-F5344CB8AC3E}">
        <p14:creationId xmlns:p14="http://schemas.microsoft.com/office/powerpoint/2010/main" val="2355260931"/>
      </p:ext>
    </p:extLst>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43" y="457200"/>
            <a:ext cx="2949575" cy="1600200"/>
          </a:xfrm>
        </p:spPr>
        <p:txBody>
          <a:bodyPr anchor="b"/>
          <a:lstStyle>
            <a:lvl1pPr>
              <a:defRPr sz="2400"/>
            </a:lvl1pPr>
          </a:lstStyle>
          <a:p>
            <a:r>
              <a:rPr lang="en-US" altLang="ja-JP" smtClean="0"/>
              <a:t>Click to edit Master title style</a:t>
            </a:r>
            <a:endParaRPr lang="ja-JP" altLang="en-US"/>
          </a:p>
        </p:txBody>
      </p:sp>
      <p:sp>
        <p:nvSpPr>
          <p:cNvPr id="3" name="図プレースホルダー 2"/>
          <p:cNvSpPr>
            <a:spLocks noGrp="1"/>
          </p:cNvSpPr>
          <p:nvPr>
            <p:ph type="pic" idx="1"/>
          </p:nvPr>
        </p:nvSpPr>
        <p:spPr>
          <a:xfrm>
            <a:off x="3887788" y="987435"/>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ltLang="ja-JP" smtClean="0"/>
              <a:t>Drag picture to placeholder or click icon to add</a:t>
            </a:r>
            <a:endParaRPr lang="ja-JP" altLang="en-US"/>
          </a:p>
        </p:txBody>
      </p:sp>
      <p:sp>
        <p:nvSpPr>
          <p:cNvPr id="4" name="テキスト プレースホルダー 3"/>
          <p:cNvSpPr>
            <a:spLocks noGrp="1"/>
          </p:cNvSpPr>
          <p:nvPr>
            <p:ph type="body" sz="half" idx="2"/>
          </p:nvPr>
        </p:nvSpPr>
        <p:spPr>
          <a:xfrm>
            <a:off x="630243" y="2057400"/>
            <a:ext cx="2949575"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ltLang="ja-JP" smtClean="0"/>
              <a:t>Click to edit Master text styles</a:t>
            </a:r>
          </a:p>
        </p:txBody>
      </p:sp>
      <p:sp>
        <p:nvSpPr>
          <p:cNvPr id="5" name="フッター プレースホルダー 4"/>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Tree>
    <p:extLst>
      <p:ext uri="{BB962C8B-B14F-4D97-AF65-F5344CB8AC3E}">
        <p14:creationId xmlns:p14="http://schemas.microsoft.com/office/powerpoint/2010/main" val="3801549369"/>
      </p:ext>
    </p:extLst>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Tree>
    <p:extLst>
      <p:ext uri="{BB962C8B-B14F-4D97-AF65-F5344CB8AC3E}">
        <p14:creationId xmlns:p14="http://schemas.microsoft.com/office/powerpoint/2010/main" val="474286357"/>
      </p:ext>
    </p:extLst>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1950" y="622310"/>
            <a:ext cx="2132013" cy="5286375"/>
          </a:xfrm>
        </p:spPr>
        <p:txBody>
          <a:bodyPr vert="eaVert"/>
          <a:lstStyle/>
          <a:p>
            <a:r>
              <a:rPr lang="en-US" altLang="ja-JP" smtClean="0"/>
              <a:t>Click to edit Master title style</a:t>
            </a:r>
            <a:endParaRPr lang="ja-JP" altLang="en-US"/>
          </a:p>
        </p:txBody>
      </p:sp>
      <p:sp>
        <p:nvSpPr>
          <p:cNvPr id="3" name="縦書きテキスト プレースホルダー 2"/>
          <p:cNvSpPr>
            <a:spLocks noGrp="1"/>
          </p:cNvSpPr>
          <p:nvPr>
            <p:ph type="body" orient="vert" idx="1"/>
          </p:nvPr>
        </p:nvSpPr>
        <p:spPr>
          <a:xfrm>
            <a:off x="314330" y="622310"/>
            <a:ext cx="6245225" cy="528637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ja-JP" altLang="en-US"/>
          </a:p>
        </p:txBody>
      </p:sp>
      <p:sp>
        <p:nvSpPr>
          <p:cNvPr id="4" name="フッター プレースホルダー 3"/>
          <p:cNvSpPr>
            <a:spLocks noGrp="1"/>
          </p:cNvSpPr>
          <p:nvPr>
            <p:ph type="ftr" sz="quarter" idx="10"/>
          </p:nvPr>
        </p:nvSpPr>
        <p:spPr>
          <a:xfrm>
            <a:off x="314325" y="6382849"/>
            <a:ext cx="2762250" cy="247650"/>
          </a:xfrm>
          <a:prstGeom prst="rect">
            <a:avLst/>
          </a:prstGeom>
        </p:spPr>
        <p:txBody>
          <a:bodyPr/>
          <a:lstStyle>
            <a:lvl1pPr>
              <a:defRPr/>
            </a:lvl1pPr>
          </a:lstStyle>
          <a:p>
            <a:pPr defTabSz="457200" fontAlgn="auto">
              <a:spcBef>
                <a:spcPts val="0"/>
              </a:spcBef>
              <a:spcAft>
                <a:spcPts val="0"/>
              </a:spcAft>
            </a:pPr>
            <a:endParaRPr kumimoji="1" lang="ja-JP" altLang="en-US" b="0" baseline="0">
              <a:solidFill>
                <a:srgbClr val="000000"/>
              </a:solidFill>
              <a:latin typeface="Arial"/>
              <a:ea typeface="+mn-ea"/>
              <a:cs typeface="+mn-cs"/>
            </a:endParaRPr>
          </a:p>
        </p:txBody>
      </p:sp>
    </p:spTree>
    <p:extLst>
      <p:ext uri="{BB962C8B-B14F-4D97-AF65-F5344CB8AC3E}">
        <p14:creationId xmlns:p14="http://schemas.microsoft.com/office/powerpoint/2010/main" val="854110772"/>
      </p:ext>
    </p:extLst>
  </p:cSld>
  <p:clrMapOvr>
    <a:masterClrMapping/>
  </p:clrMapOvr>
  <p:transition spd="med">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671D91-8DBE-0544-A368-FEC419BB910C}" type="datetime1">
              <a:rPr lang="en-US" smtClean="0">
                <a:solidFill>
                  <a:prstClr val="black">
                    <a:tint val="75000"/>
                  </a:prstClr>
                </a:solidFill>
              </a:rPr>
              <a:pPr/>
              <a:t>4/18/16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305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06C71-958A-CD40-B307-4C72796DBB26}" type="datetime1">
              <a:rPr lang="en-US" smtClean="0">
                <a:solidFill>
                  <a:prstClr val="black">
                    <a:tint val="75000"/>
                  </a:prstClr>
                </a:solidFill>
              </a:rPr>
              <a:pPr/>
              <a:t>4/18/16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0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D544DF-75D5-E843-861A-92F2CBA8C20B}" type="slidenum">
              <a:rPr lang="en-US"/>
              <a:pPr>
                <a:defRPr/>
              </a:pPr>
              <a:t>‹#›</a:t>
            </a:fld>
            <a:endParaRPr lang="en-US"/>
          </a:p>
        </p:txBody>
      </p:sp>
    </p:spTree>
    <p:extLst>
      <p:ext uri="{BB962C8B-B14F-4D97-AF65-F5344CB8AC3E}">
        <p14:creationId xmlns:p14="http://schemas.microsoft.com/office/powerpoint/2010/main" val="3701537653"/>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145ED2-A59E-E545-AB14-24AD3C16A274}" type="datetime1">
              <a:rPr lang="en-US" smtClean="0">
                <a:solidFill>
                  <a:prstClr val="black">
                    <a:tint val="75000"/>
                  </a:prstClr>
                </a:solidFill>
              </a:rPr>
              <a:pPr/>
              <a:t>4/18/16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87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80755-BFDE-534C-9682-B7B9E3F55087}" type="datetime1">
              <a:rPr lang="en-US" smtClean="0">
                <a:solidFill>
                  <a:prstClr val="black">
                    <a:tint val="75000"/>
                  </a:prstClr>
                </a:solidFill>
              </a:rPr>
              <a:pPr/>
              <a:t>4/18/16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468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67C7CD-569E-B941-B72F-8E777DAFE7F4}" type="datetime1">
              <a:rPr lang="en-US" smtClean="0">
                <a:solidFill>
                  <a:prstClr val="black">
                    <a:tint val="75000"/>
                  </a:prstClr>
                </a:solidFill>
              </a:rPr>
              <a:pPr/>
              <a:t>4/18/16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703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D3A105-742C-6E4A-A73D-738F4EC5745F}" type="datetime1">
              <a:rPr lang="en-US" smtClean="0">
                <a:solidFill>
                  <a:prstClr val="black">
                    <a:tint val="75000"/>
                  </a:prstClr>
                </a:solidFill>
              </a:rPr>
              <a:pPr/>
              <a:t>4/18/16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544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EA90A-F827-FA4F-8D02-41CE8DA9E4FC}" type="datetime1">
              <a:rPr lang="en-US" smtClean="0">
                <a:solidFill>
                  <a:prstClr val="black">
                    <a:tint val="75000"/>
                  </a:prstClr>
                </a:solidFill>
              </a:rPr>
              <a:pPr/>
              <a:t>4/18/16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560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F6873-035A-9A4C-B5F2-FA6E32F5CE15}" type="datetime1">
              <a:rPr lang="en-US" smtClean="0">
                <a:solidFill>
                  <a:prstClr val="black">
                    <a:tint val="75000"/>
                  </a:prstClr>
                </a:solidFill>
              </a:rPr>
              <a:pPr/>
              <a:t>4/18/16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91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34DCDA-1C7A-E848-BEC6-6FFBE2DE971D}" type="datetime1">
              <a:rPr lang="en-US" smtClean="0">
                <a:solidFill>
                  <a:prstClr val="black">
                    <a:tint val="75000"/>
                  </a:prstClr>
                </a:solidFill>
              </a:rPr>
              <a:pPr/>
              <a:t>4/18/16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604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4046E-2497-E24B-A280-DBD6697A9385}" type="datetime1">
              <a:rPr lang="en-US" smtClean="0">
                <a:solidFill>
                  <a:prstClr val="black">
                    <a:tint val="75000"/>
                  </a:prstClr>
                </a:solidFill>
              </a:rPr>
              <a:pPr/>
              <a:t>4/18/16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685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DBF34E-B2F9-1F47-B637-809D6AC2D3E3}" type="datetime1">
              <a:rPr lang="en-US" smtClean="0">
                <a:solidFill>
                  <a:prstClr val="black">
                    <a:tint val="75000"/>
                  </a:prstClr>
                </a:solidFill>
              </a:rPr>
              <a:pPr/>
              <a:t>4/18/16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27FCB9-1E9B-BA4E-8C1C-D1C6062456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89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565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F20C517-B173-414C-94D3-E35248238FD8}" type="slidenum">
              <a:rPr lang="en-US"/>
              <a:pPr>
                <a:defRPr/>
              </a:pPr>
              <a:t>‹#›</a:t>
            </a:fld>
            <a:endParaRPr lang="en-US"/>
          </a:p>
        </p:txBody>
      </p:sp>
    </p:spTree>
    <p:extLst>
      <p:ext uri="{BB962C8B-B14F-4D97-AF65-F5344CB8AC3E}">
        <p14:creationId xmlns:p14="http://schemas.microsoft.com/office/powerpoint/2010/main" val="3073896689"/>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68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960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3434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739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073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262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1588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2722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6943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8805C9-01F7-B64E-82C8-C703E187DFDA}"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FE883F7-1333-9845-A28C-7E80AE03E90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20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9DC226-F1BC-FD4E-A05E-9D590378034C}" type="slidenum">
              <a:rPr lang="en-US"/>
              <a:pPr>
                <a:defRPr/>
              </a:pPr>
              <a:t>‹#›</a:t>
            </a:fld>
            <a:endParaRPr lang="en-US"/>
          </a:p>
        </p:txBody>
      </p:sp>
    </p:spTree>
    <p:extLst>
      <p:ext uri="{BB962C8B-B14F-4D97-AF65-F5344CB8AC3E}">
        <p14:creationId xmlns:p14="http://schemas.microsoft.com/office/powerpoint/2010/main" val="12879234"/>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358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945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1002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871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8992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0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0456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2795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4525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53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24F2EEA-176F-9B4A-A8AF-5C98463BB8F0}" type="slidenum">
              <a:rPr lang="en-US"/>
              <a:pPr>
                <a:defRPr/>
              </a:pPr>
              <a:t>‹#›</a:t>
            </a:fld>
            <a:endParaRPr lang="en-US"/>
          </a:p>
        </p:txBody>
      </p:sp>
    </p:spTree>
    <p:extLst>
      <p:ext uri="{BB962C8B-B14F-4D97-AF65-F5344CB8AC3E}">
        <p14:creationId xmlns:p14="http://schemas.microsoft.com/office/powerpoint/2010/main" val="3743854540"/>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51D4F6-D70E-B044-8CAD-BF565ADB88F9}" type="datetimeFigureOut">
              <a:rPr lang="en-US" smtClean="0">
                <a:solidFill>
                  <a:prstClr val="black">
                    <a:tint val="75000"/>
                  </a:prstClr>
                </a:solidFill>
                <a:latin typeface="Calibri"/>
              </a:rPr>
              <a:pPr/>
              <a:t>4/18/16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D16B31B-7FFF-8C4C-B6E0-734AF38A417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4776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2">
        <a:schemeClr val="bg2"/>
      </p:bgRef>
    </p:bg>
    <p:spTree>
      <p:nvGrpSpPr>
        <p:cNvPr id="1" name=""/>
        <p:cNvGrpSpPr/>
        <p:nvPr/>
      </p:nvGrpSpPr>
      <p:grpSpPr>
        <a:xfrm>
          <a:off x="0" y="0"/>
          <a:ext cx="0" cy="0"/>
          <a:chOff x="0" y="0"/>
          <a:chExt cx="0" cy="0"/>
        </a:xfrm>
      </p:grpSpPr>
      <p:sp>
        <p:nvSpPr>
          <p:cNvPr id="4" name="任意多边形 8"/>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635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5" name="任意多边形 10"/>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635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9" name="标题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6" name="日期占位符 29"/>
          <p:cNvSpPr>
            <a:spLocks noGrp="1"/>
          </p:cNvSpPr>
          <p:nvPr>
            <p:ph type="dt" sz="half" idx="10"/>
          </p:nvPr>
        </p:nvSpPr>
        <p:spPr/>
        <p:txBody>
          <a:bodyPr/>
          <a:lstStyle>
            <a:lvl1pPr>
              <a:defRPr/>
            </a:lvl1pPr>
          </a:lstStyle>
          <a:p>
            <a:pPr>
              <a:defRPr/>
            </a:pPr>
            <a:fld id="{0879A6EC-07D9-3D4B-BFE1-F8C08B67DA2F}"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7" name="页脚占位符 18"/>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8" name="灯片编号占位符 26"/>
          <p:cNvSpPr>
            <a:spLocks noGrp="1"/>
          </p:cNvSpPr>
          <p:nvPr>
            <p:ph type="sldNum" sz="quarter" idx="12"/>
          </p:nvPr>
        </p:nvSpPr>
        <p:spPr/>
        <p:txBody>
          <a:bodyPr/>
          <a:lstStyle>
            <a:lvl1pPr>
              <a:defRPr/>
            </a:lvl1pPr>
          </a:lstStyle>
          <a:p>
            <a:fld id="{F01A39BF-9A2A-5D44-92AA-421254F26CDF}" type="slidenum">
              <a:rPr lang="zh-CN" altLang="en-US"/>
              <a:pPr/>
              <a:t>‹#›</a:t>
            </a:fld>
            <a:endParaRPr lang="zh-CN" altLang="en-US"/>
          </a:p>
        </p:txBody>
      </p:sp>
    </p:spTree>
    <p:extLst>
      <p:ext uri="{BB962C8B-B14F-4D97-AF65-F5344CB8AC3E}">
        <p14:creationId xmlns:p14="http://schemas.microsoft.com/office/powerpoint/2010/main" val="1474748304"/>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63098FB6-E3AA-D34B-A796-E4A1EE4CC7D4}"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6" name="灯片编号占位符 17"/>
          <p:cNvSpPr>
            <a:spLocks noGrp="1"/>
          </p:cNvSpPr>
          <p:nvPr>
            <p:ph type="sldNum" sz="quarter" idx="12"/>
          </p:nvPr>
        </p:nvSpPr>
        <p:spPr/>
        <p:txBody>
          <a:bodyPr/>
          <a:lstStyle>
            <a:lvl1pPr>
              <a:defRPr/>
            </a:lvl1pPr>
          </a:lstStyle>
          <a:p>
            <a:fld id="{917DC752-8F5F-164C-ABF3-C61245545625}" type="slidenum">
              <a:rPr lang="zh-CN" altLang="en-US"/>
              <a:pPr/>
              <a:t>‹#›</a:t>
            </a:fld>
            <a:endParaRPr lang="zh-CN" altLang="en-US"/>
          </a:p>
        </p:txBody>
      </p:sp>
    </p:spTree>
    <p:extLst>
      <p:ext uri="{BB962C8B-B14F-4D97-AF65-F5344CB8AC3E}">
        <p14:creationId xmlns:p14="http://schemas.microsoft.com/office/powerpoint/2010/main" val="2096042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2">
        <a:schemeClr val="bg2"/>
      </p:bgRef>
    </p:bg>
    <p:spTree>
      <p:nvGrpSpPr>
        <p:cNvPr id="1" name=""/>
        <p:cNvGrpSpPr/>
        <p:nvPr/>
      </p:nvGrpSpPr>
      <p:grpSpPr>
        <a:xfrm>
          <a:off x="0" y="0"/>
          <a:ext cx="0" cy="0"/>
          <a:chOff x="0" y="0"/>
          <a:chExt cx="0" cy="0"/>
        </a:xfrm>
      </p:grpSpPr>
      <p:sp>
        <p:nvSpPr>
          <p:cNvPr id="4" name="任意多边形 8"/>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635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5" name="任意多边形 10"/>
          <p:cNvSpPr>
            <a:spLocks/>
          </p:cNvSpPr>
          <p:nvPr/>
        </p:nvSpPr>
        <p:spPr bwMode="auto">
          <a:xfrm>
            <a:off x="6105525" y="0"/>
            <a:ext cx="3038475" cy="6858000"/>
          </a:xfrm>
          <a:custGeom>
            <a:avLst/>
            <a:gdLst>
              <a:gd name="T0" fmla="*/ 3038475 w 1914"/>
              <a:gd name="T1" fmla="*/ 14258 h 4329"/>
              <a:gd name="T2" fmla="*/ 3038475 w 1914"/>
              <a:gd name="T3" fmla="*/ 6858000 h 4329"/>
              <a:gd name="T4" fmla="*/ 323850 w 1914"/>
              <a:gd name="T5" fmla="*/ 6854832 h 4329"/>
              <a:gd name="T6" fmla="*/ 0 w 1914"/>
              <a:gd name="T7" fmla="*/ 0 h 4329"/>
              <a:gd name="T8" fmla="*/ 3038475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a:noFill/>
          </a:ln>
          <a:effectLst>
            <a:outerShdw blurRad="635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2" name="标题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6" name="日期占位符 3"/>
          <p:cNvSpPr>
            <a:spLocks noGrp="1"/>
          </p:cNvSpPr>
          <p:nvPr>
            <p:ph type="dt" sz="half" idx="10"/>
          </p:nvPr>
        </p:nvSpPr>
        <p:spPr/>
        <p:txBody>
          <a:bodyPr/>
          <a:lstStyle>
            <a:lvl1pPr>
              <a:defRPr/>
            </a:lvl1pPr>
          </a:lstStyle>
          <a:p>
            <a:pPr>
              <a:defRPr/>
            </a:pPr>
            <a:fld id="{7D1A9C76-BDDC-A94D-AF1B-3A4352984965}"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8" name="灯片编号占位符 5"/>
          <p:cNvSpPr>
            <a:spLocks noGrp="1"/>
          </p:cNvSpPr>
          <p:nvPr>
            <p:ph type="sldNum" sz="quarter" idx="12"/>
          </p:nvPr>
        </p:nvSpPr>
        <p:spPr/>
        <p:txBody>
          <a:bodyPr/>
          <a:lstStyle>
            <a:lvl1pPr>
              <a:defRPr/>
            </a:lvl1pPr>
          </a:lstStyle>
          <a:p>
            <a:fld id="{63CDE1B9-2B2B-FB42-872B-43C4ABC30F08}" type="slidenum">
              <a:rPr lang="zh-CN" altLang="en-US"/>
              <a:pPr/>
              <a:t>‹#›</a:t>
            </a:fld>
            <a:endParaRPr lang="zh-CN" altLang="en-US"/>
          </a:p>
        </p:txBody>
      </p:sp>
    </p:spTree>
    <p:extLst>
      <p:ext uri="{BB962C8B-B14F-4D97-AF65-F5344CB8AC3E}">
        <p14:creationId xmlns:p14="http://schemas.microsoft.com/office/powerpoint/2010/main" val="394026944"/>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46760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13447D9D-7ABE-1942-BA8C-E830E4D03438}"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6"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7" name="灯片编号占位符 17"/>
          <p:cNvSpPr>
            <a:spLocks noGrp="1"/>
          </p:cNvSpPr>
          <p:nvPr>
            <p:ph type="sldNum" sz="quarter" idx="12"/>
          </p:nvPr>
        </p:nvSpPr>
        <p:spPr/>
        <p:txBody>
          <a:bodyPr/>
          <a:lstStyle>
            <a:lvl1pPr>
              <a:defRPr/>
            </a:lvl1pPr>
          </a:lstStyle>
          <a:p>
            <a:fld id="{2AA495E6-C29C-3B47-9F22-CDBE97571B93}" type="slidenum">
              <a:rPr lang="zh-CN" altLang="en-US"/>
              <a:pPr/>
              <a:t>‹#›</a:t>
            </a:fld>
            <a:endParaRPr lang="zh-CN" altLang="en-US"/>
          </a:p>
        </p:txBody>
      </p:sp>
    </p:spTree>
    <p:extLst>
      <p:ext uri="{BB962C8B-B14F-4D97-AF65-F5344CB8AC3E}">
        <p14:creationId xmlns:p14="http://schemas.microsoft.com/office/powerpoint/2010/main" val="14658105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lvl1pPr>
              <a:defRPr/>
            </a:lvl1pPr>
          </a:lstStyle>
          <a:p>
            <a:pPr>
              <a:defRPr/>
            </a:pPr>
            <a:fld id="{C084DC29-E235-BD45-9510-95542F9446DF}"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8" name="页脚占位符 7"/>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9" name="灯片编号占位符 8"/>
          <p:cNvSpPr>
            <a:spLocks noGrp="1"/>
          </p:cNvSpPr>
          <p:nvPr>
            <p:ph type="sldNum" sz="quarter" idx="12"/>
          </p:nvPr>
        </p:nvSpPr>
        <p:spPr/>
        <p:txBody>
          <a:bodyPr/>
          <a:lstStyle>
            <a:lvl1pPr>
              <a:defRPr/>
            </a:lvl1pPr>
          </a:lstStyle>
          <a:p>
            <a:fld id="{1E857616-BDD4-E142-9A26-F5DD6268111B}" type="slidenum">
              <a:rPr lang="zh-CN" altLang="en-US"/>
              <a:pPr/>
              <a:t>‹#›</a:t>
            </a:fld>
            <a:endParaRPr lang="zh-CN" altLang="en-US"/>
          </a:p>
        </p:txBody>
      </p:sp>
    </p:spTree>
    <p:extLst>
      <p:ext uri="{BB962C8B-B14F-4D97-AF65-F5344CB8AC3E}">
        <p14:creationId xmlns:p14="http://schemas.microsoft.com/office/powerpoint/2010/main" val="1818904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7470648" cy="1143000"/>
          </a:xfrm>
        </p:spPr>
        <p:txBody>
          <a:bodyPr/>
          <a:lstStyle>
            <a:lvl1pPr algn="l">
              <a:defRPr sz="4600"/>
            </a:lvl1pPr>
          </a:lstStyle>
          <a:p>
            <a:r>
              <a:rPr lang="zh-CN" altLang="en-US" smtClean="0"/>
              <a:t>单击此处编辑母版标题样式</a:t>
            </a:r>
            <a:endParaRPr lang="en-US"/>
          </a:p>
        </p:txBody>
      </p:sp>
      <p:sp>
        <p:nvSpPr>
          <p:cNvPr id="3" name="日期占位符 9"/>
          <p:cNvSpPr>
            <a:spLocks noGrp="1"/>
          </p:cNvSpPr>
          <p:nvPr>
            <p:ph type="dt" sz="half" idx="10"/>
          </p:nvPr>
        </p:nvSpPr>
        <p:spPr/>
        <p:txBody>
          <a:bodyPr/>
          <a:lstStyle>
            <a:lvl1pPr>
              <a:defRPr/>
            </a:lvl1pPr>
          </a:lstStyle>
          <a:p>
            <a:pPr>
              <a:defRPr/>
            </a:pPr>
            <a:fld id="{22C2EF36-327B-6F4A-9A64-2B382E54BE56}"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4"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5" name="灯片编号占位符 17"/>
          <p:cNvSpPr>
            <a:spLocks noGrp="1"/>
          </p:cNvSpPr>
          <p:nvPr>
            <p:ph type="sldNum" sz="quarter" idx="12"/>
          </p:nvPr>
        </p:nvSpPr>
        <p:spPr/>
        <p:txBody>
          <a:bodyPr/>
          <a:lstStyle>
            <a:lvl1pPr>
              <a:defRPr/>
            </a:lvl1pPr>
          </a:lstStyle>
          <a:p>
            <a:fld id="{B202CBCC-F3C5-B249-A49A-D45017292E91}" type="slidenum">
              <a:rPr lang="zh-CN" altLang="en-US"/>
              <a:pPr/>
              <a:t>‹#›</a:t>
            </a:fld>
            <a:endParaRPr lang="zh-CN" altLang="en-US"/>
          </a:p>
        </p:txBody>
      </p:sp>
    </p:spTree>
    <p:extLst>
      <p:ext uri="{BB962C8B-B14F-4D97-AF65-F5344CB8AC3E}">
        <p14:creationId xmlns:p14="http://schemas.microsoft.com/office/powerpoint/2010/main" val="106480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77FB6280-A161-DF47-8AEB-6C181BDB0565}"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3"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4" name="灯片编号占位符 17"/>
          <p:cNvSpPr>
            <a:spLocks noGrp="1"/>
          </p:cNvSpPr>
          <p:nvPr>
            <p:ph type="sldNum" sz="quarter" idx="12"/>
          </p:nvPr>
        </p:nvSpPr>
        <p:spPr/>
        <p:txBody>
          <a:bodyPr/>
          <a:lstStyle>
            <a:lvl1pPr>
              <a:defRPr/>
            </a:lvl1pPr>
          </a:lstStyle>
          <a:p>
            <a:fld id="{A74F7D60-D638-1A40-A559-73A8D6FFA1A1}" type="slidenum">
              <a:rPr lang="zh-CN" altLang="en-US"/>
              <a:pPr/>
              <a:t>‹#›</a:t>
            </a:fld>
            <a:endParaRPr lang="zh-CN" altLang="en-US"/>
          </a:p>
        </p:txBody>
      </p:sp>
    </p:spTree>
    <p:extLst>
      <p:ext uri="{BB962C8B-B14F-4D97-AF65-F5344CB8AC3E}">
        <p14:creationId xmlns:p14="http://schemas.microsoft.com/office/powerpoint/2010/main" val="1668699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lvl1pPr>
              <a:defRPr/>
            </a:lvl1pPr>
          </a:lstStyle>
          <a:p>
            <a:pPr>
              <a:defRPr/>
            </a:pPr>
            <a:fld id="{92666005-E87A-5E47-BF54-C1F759EF1AD3}"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7" name="灯片编号占位符 6"/>
          <p:cNvSpPr>
            <a:spLocks noGrp="1"/>
          </p:cNvSpPr>
          <p:nvPr>
            <p:ph type="sldNum" sz="quarter" idx="12"/>
          </p:nvPr>
        </p:nvSpPr>
        <p:spPr>
          <a:xfrm>
            <a:off x="8156575" y="6421438"/>
            <a:ext cx="762000" cy="365125"/>
          </a:xfrm>
        </p:spPr>
        <p:txBody>
          <a:bodyPr/>
          <a:lstStyle>
            <a:lvl1pPr>
              <a:defRPr/>
            </a:lvl1pPr>
          </a:lstStyle>
          <a:p>
            <a:fld id="{4BC739FE-4B1A-9446-A033-155C7EEA8D4F}" type="slidenum">
              <a:rPr lang="zh-CN" altLang="en-US"/>
              <a:pPr/>
              <a:t>‹#›</a:t>
            </a:fld>
            <a:endParaRPr lang="zh-CN" altLang="en-US"/>
          </a:p>
        </p:txBody>
      </p:sp>
    </p:spTree>
    <p:extLst>
      <p:ext uri="{BB962C8B-B14F-4D97-AF65-F5344CB8AC3E}">
        <p14:creationId xmlns:p14="http://schemas.microsoft.com/office/powerpoint/2010/main" val="7861386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4" name="文本占位符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E85E8724-9D8A-AF41-A940-E7CCE9987811}"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6" name="页脚占位符 5"/>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7" name="灯片编号占位符 6"/>
          <p:cNvSpPr>
            <a:spLocks noGrp="1"/>
          </p:cNvSpPr>
          <p:nvPr>
            <p:ph type="sldNum" sz="quarter" idx="12"/>
          </p:nvPr>
        </p:nvSpPr>
        <p:spPr/>
        <p:txBody>
          <a:bodyPr/>
          <a:lstStyle>
            <a:lvl1pPr>
              <a:defRPr/>
            </a:lvl1pPr>
          </a:lstStyle>
          <a:p>
            <a:fld id="{61966677-8A90-D545-8B42-685AAED4934F}" type="slidenum">
              <a:rPr lang="zh-CN" altLang="en-US"/>
              <a:pPr/>
              <a:t>‹#›</a:t>
            </a:fld>
            <a:endParaRPr lang="zh-CN" altLang="en-US"/>
          </a:p>
        </p:txBody>
      </p:sp>
    </p:spTree>
    <p:extLst>
      <p:ext uri="{BB962C8B-B14F-4D97-AF65-F5344CB8AC3E}">
        <p14:creationId xmlns:p14="http://schemas.microsoft.com/office/powerpoint/2010/main" val="160954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4430ABD-E507-C74D-99E3-6A155ADFE5FF}" type="slidenum">
              <a:rPr lang="en-US"/>
              <a:pPr>
                <a:defRPr/>
              </a:pPr>
              <a:t>‹#›</a:t>
            </a:fld>
            <a:endParaRPr lang="en-US"/>
          </a:p>
        </p:txBody>
      </p:sp>
    </p:spTree>
    <p:extLst>
      <p:ext uri="{BB962C8B-B14F-4D97-AF65-F5344CB8AC3E}">
        <p14:creationId xmlns:p14="http://schemas.microsoft.com/office/powerpoint/2010/main" val="2926714734"/>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6BCC9E36-9332-4D49-A715-2E33702D4CD7}"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6" name="灯片编号占位符 17"/>
          <p:cNvSpPr>
            <a:spLocks noGrp="1"/>
          </p:cNvSpPr>
          <p:nvPr>
            <p:ph type="sldNum" sz="quarter" idx="12"/>
          </p:nvPr>
        </p:nvSpPr>
        <p:spPr/>
        <p:txBody>
          <a:bodyPr/>
          <a:lstStyle>
            <a:lvl1pPr>
              <a:defRPr/>
            </a:lvl1pPr>
          </a:lstStyle>
          <a:p>
            <a:fld id="{6E3DBD75-24A6-3944-83E7-A4FF8E21CE5E}" type="slidenum">
              <a:rPr lang="zh-CN" altLang="en-US"/>
              <a:pPr/>
              <a:t>‹#›</a:t>
            </a:fld>
            <a:endParaRPr lang="zh-CN" altLang="en-US"/>
          </a:p>
        </p:txBody>
      </p:sp>
    </p:spTree>
    <p:extLst>
      <p:ext uri="{BB962C8B-B14F-4D97-AF65-F5344CB8AC3E}">
        <p14:creationId xmlns:p14="http://schemas.microsoft.com/office/powerpoint/2010/main" val="126198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CD8E53BB-190A-C947-A0E5-6F7E41F857F8}" type="datetimeFigureOut">
              <a:rPr lang="zh-CN" altLang="en-US">
                <a:solidFill>
                  <a:srgbClr val="E1F0FF">
                    <a:shade val="50000"/>
                  </a:srgbClr>
                </a:solidFill>
              </a:rPr>
              <a:pPr>
                <a:defRPr/>
              </a:pPr>
              <a:t>16/4/18</a:t>
            </a:fld>
            <a:endParaRPr lang="zh-CN" altLang="en-US">
              <a:solidFill>
                <a:srgbClr val="E1F0FF">
                  <a:shade val="50000"/>
                </a:srgbClr>
              </a:solidFill>
            </a:endParaRPr>
          </a:p>
        </p:txBody>
      </p:sp>
      <p:sp>
        <p:nvSpPr>
          <p:cNvPr id="5" name="页脚占位符 21"/>
          <p:cNvSpPr>
            <a:spLocks noGrp="1"/>
          </p:cNvSpPr>
          <p:nvPr>
            <p:ph type="ftr" sz="quarter" idx="11"/>
          </p:nvPr>
        </p:nvSpPr>
        <p:spPr/>
        <p:txBody>
          <a:bodyPr/>
          <a:lstStyle>
            <a:lvl1pPr>
              <a:defRPr/>
            </a:lvl1pPr>
          </a:lstStyle>
          <a:p>
            <a:pPr>
              <a:defRPr/>
            </a:pPr>
            <a:endParaRPr lang="zh-CN" altLang="en-US">
              <a:solidFill>
                <a:srgbClr val="E1F0FF">
                  <a:shade val="50000"/>
                </a:srgbClr>
              </a:solidFill>
            </a:endParaRPr>
          </a:p>
        </p:txBody>
      </p:sp>
      <p:sp>
        <p:nvSpPr>
          <p:cNvPr id="6" name="灯片编号占位符 17"/>
          <p:cNvSpPr>
            <a:spLocks noGrp="1"/>
          </p:cNvSpPr>
          <p:nvPr>
            <p:ph type="sldNum" sz="quarter" idx="12"/>
          </p:nvPr>
        </p:nvSpPr>
        <p:spPr/>
        <p:txBody>
          <a:bodyPr/>
          <a:lstStyle>
            <a:lvl1pPr>
              <a:defRPr/>
            </a:lvl1pPr>
          </a:lstStyle>
          <a:p>
            <a:fld id="{CAD63E86-F256-3149-91D0-890772521F01}" type="slidenum">
              <a:rPr lang="zh-CN" altLang="en-US"/>
              <a:pPr/>
              <a:t>‹#›</a:t>
            </a:fld>
            <a:endParaRPr lang="zh-CN" altLang="en-US"/>
          </a:p>
        </p:txBody>
      </p:sp>
    </p:spTree>
    <p:extLst>
      <p:ext uri="{BB962C8B-B14F-4D97-AF65-F5344CB8AC3E}">
        <p14:creationId xmlns:p14="http://schemas.microsoft.com/office/powerpoint/2010/main" val="89348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7A16741-BE6A-0741-809E-EE343B3552AC}" type="slidenum">
              <a:rPr lang="en-US"/>
              <a:pPr>
                <a:defRPr/>
              </a:pPr>
              <a:t>‹#›</a:t>
            </a:fld>
            <a:endParaRPr lang="en-US"/>
          </a:p>
        </p:txBody>
      </p:sp>
    </p:spTree>
    <p:extLst>
      <p:ext uri="{BB962C8B-B14F-4D97-AF65-F5344CB8AC3E}">
        <p14:creationId xmlns:p14="http://schemas.microsoft.com/office/powerpoint/2010/main" val="3983214012"/>
      </p:ext>
    </p:extLst>
  </p:cSld>
  <p:clrMapOvr>
    <a:masterClrMapping/>
  </p:clrMapOvr>
  <p:transitio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6.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8.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381000"/>
            <a:ext cx="7772400" cy="533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371600"/>
            <a:ext cx="8077200" cy="4724400"/>
          </a:xfrm>
          <a:prstGeom prst="rect">
            <a:avLst/>
          </a:prstGeom>
          <a:noFill/>
          <a:ln w="9525">
            <a:solidFill>
              <a:srgbClr val="FF0066"/>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3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baseline="0">
                <a:solidFill>
                  <a:srgbClr val="000000"/>
                </a:solidFill>
                <a:latin typeface="Times New Roman" charset="0"/>
              </a:defRPr>
            </a:lvl1pPr>
          </a:lstStyle>
          <a:p>
            <a:pPr>
              <a:defRPr/>
            </a:pPr>
            <a:endParaRPr lang="en-US"/>
          </a:p>
        </p:txBody>
      </p:sp>
      <p:sp>
        <p:nvSpPr>
          <p:cNvPr id="313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baseline="0">
                <a:solidFill>
                  <a:srgbClr val="000000"/>
                </a:solidFill>
                <a:latin typeface="Times New Roman" charset="0"/>
              </a:defRPr>
            </a:lvl1pPr>
          </a:lstStyle>
          <a:p>
            <a:pPr>
              <a:defRPr/>
            </a:pPr>
            <a:endParaRPr lang="en-US"/>
          </a:p>
        </p:txBody>
      </p:sp>
      <p:sp>
        <p:nvSpPr>
          <p:cNvPr id="313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baseline="0">
                <a:solidFill>
                  <a:srgbClr val="000000"/>
                </a:solidFill>
                <a:latin typeface="Times New Roman" charset="0"/>
              </a:defRPr>
            </a:lvl1pPr>
          </a:lstStyle>
          <a:p>
            <a:pPr>
              <a:defRPr/>
            </a:pPr>
            <a:fld id="{6DBA5AC9-C5B4-1340-8DF0-8152057060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84" r:id="rId1"/>
    <p:sldLayoutId id="2147488885" r:id="rId2"/>
    <p:sldLayoutId id="2147488886" r:id="rId3"/>
    <p:sldLayoutId id="2147488887" r:id="rId4"/>
    <p:sldLayoutId id="2147488888" r:id="rId5"/>
    <p:sldLayoutId id="2147488889" r:id="rId6"/>
    <p:sldLayoutId id="2147488890" r:id="rId7"/>
    <p:sldLayoutId id="2147488891" r:id="rId8"/>
    <p:sldLayoutId id="2147488892" r:id="rId9"/>
    <p:sldLayoutId id="2147488893" r:id="rId10"/>
    <p:sldLayoutId id="2147488894" r:id="rId11"/>
    <p:sldLayoutId id="2147488895" r:id="rId12"/>
    <p:sldLayoutId id="2147488896" r:id="rId13"/>
  </p:sldLayoutIdLst>
  <p:transition spd="slow"/>
  <p:txStyles>
    <p:titleStyle>
      <a:lvl1pPr algn="ctr" rtl="0" eaLnBrk="0" fontAlgn="base" hangingPunct="0">
        <a:spcBef>
          <a:spcPct val="0"/>
        </a:spcBef>
        <a:spcAft>
          <a:spcPct val="0"/>
        </a:spcAft>
        <a:defRPr sz="28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accent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2800" b="1">
          <a:solidFill>
            <a:schemeClr val="accent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2800" b="1">
          <a:solidFill>
            <a:schemeClr val="accent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2800" b="1">
          <a:solidFill>
            <a:schemeClr val="accent2"/>
          </a:solidFill>
          <a:latin typeface="Times New Roman" charset="0"/>
          <a:ea typeface="ＭＳ Ｐゴシック" charset="-128"/>
          <a:cs typeface="ＭＳ Ｐゴシック" charset="-128"/>
        </a:defRPr>
      </a:lvl5pPr>
      <a:lvl6pPr marL="457200" algn="ctr" rtl="0" fontAlgn="base">
        <a:spcBef>
          <a:spcPct val="0"/>
        </a:spcBef>
        <a:spcAft>
          <a:spcPct val="0"/>
        </a:spcAft>
        <a:defRPr sz="2800" b="1">
          <a:solidFill>
            <a:schemeClr val="accent2"/>
          </a:solidFill>
          <a:latin typeface="Times New Roman" charset="0"/>
        </a:defRPr>
      </a:lvl6pPr>
      <a:lvl7pPr marL="914400" algn="ctr" rtl="0" fontAlgn="base">
        <a:spcBef>
          <a:spcPct val="0"/>
        </a:spcBef>
        <a:spcAft>
          <a:spcPct val="0"/>
        </a:spcAft>
        <a:defRPr sz="2800" b="1">
          <a:solidFill>
            <a:schemeClr val="accent2"/>
          </a:solidFill>
          <a:latin typeface="Times New Roman" charset="0"/>
        </a:defRPr>
      </a:lvl7pPr>
      <a:lvl8pPr marL="1371600" algn="ctr" rtl="0" fontAlgn="base">
        <a:spcBef>
          <a:spcPct val="0"/>
        </a:spcBef>
        <a:spcAft>
          <a:spcPct val="0"/>
        </a:spcAft>
        <a:defRPr sz="2800" b="1">
          <a:solidFill>
            <a:schemeClr val="accent2"/>
          </a:solidFill>
          <a:latin typeface="Times New Roman" charset="0"/>
        </a:defRPr>
      </a:lvl8pPr>
      <a:lvl9pPr marL="1828800" algn="ctr" rtl="0" fontAlgn="base">
        <a:spcBef>
          <a:spcPct val="0"/>
        </a:spcBef>
        <a:spcAft>
          <a:spcPct val="0"/>
        </a:spcAft>
        <a:defRPr sz="2800" b="1">
          <a:solidFill>
            <a:schemeClr val="accent2"/>
          </a:solidFill>
          <a:latin typeface="Times New Roman" charset="0"/>
        </a:defRPr>
      </a:lvl9pPr>
    </p:titleStyle>
    <p:bodyStyle>
      <a:lvl1pPr marL="342900" indent="-342900" algn="l" rtl="0" eaLnBrk="0" fontAlgn="base" hangingPunct="0">
        <a:spcBef>
          <a:spcPct val="20000"/>
        </a:spcBef>
        <a:spcAft>
          <a:spcPct val="0"/>
        </a:spcAft>
        <a:buChar char="•"/>
        <a:defRPr sz="2400" b="1">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300" b="1">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chemeClr val="accent2"/>
          </a:solidFill>
          <a:latin typeface="+mn-lt"/>
          <a:ea typeface="ＭＳ Ｐゴシック" charset="-128"/>
        </a:defRPr>
      </a:lvl3pPr>
      <a:lvl4pPr marL="1600200" indent="-228600" algn="l" rtl="0" eaLnBrk="0" fontAlgn="base" hangingPunct="0">
        <a:spcBef>
          <a:spcPct val="20000"/>
        </a:spcBef>
        <a:spcAft>
          <a:spcPct val="0"/>
        </a:spcAft>
        <a:buChar char="–"/>
        <a:defRPr sz="2100" b="1">
          <a:solidFill>
            <a:schemeClr val="accent2"/>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chemeClr val="accent2"/>
          </a:solidFill>
          <a:latin typeface="+mn-lt"/>
          <a:ea typeface="ＭＳ Ｐゴシック" charset="-128"/>
        </a:defRPr>
      </a:lvl5pPr>
      <a:lvl6pPr marL="2514600" indent="-228600" algn="l" rtl="0" fontAlgn="base">
        <a:spcBef>
          <a:spcPct val="20000"/>
        </a:spcBef>
        <a:spcAft>
          <a:spcPct val="0"/>
        </a:spcAft>
        <a:buChar char="»"/>
        <a:defRPr sz="2000" b="1">
          <a:solidFill>
            <a:schemeClr val="accent2"/>
          </a:solidFill>
          <a:latin typeface="+mn-lt"/>
          <a:ea typeface="ＭＳ Ｐゴシック" charset="-128"/>
        </a:defRPr>
      </a:lvl6pPr>
      <a:lvl7pPr marL="2971800" indent="-228600" algn="l" rtl="0" fontAlgn="base">
        <a:spcBef>
          <a:spcPct val="20000"/>
        </a:spcBef>
        <a:spcAft>
          <a:spcPct val="0"/>
        </a:spcAft>
        <a:buChar char="»"/>
        <a:defRPr sz="2000" b="1">
          <a:solidFill>
            <a:schemeClr val="accent2"/>
          </a:solidFill>
          <a:latin typeface="+mn-lt"/>
          <a:ea typeface="ＭＳ Ｐゴシック" charset="-128"/>
        </a:defRPr>
      </a:lvl7pPr>
      <a:lvl8pPr marL="3429000" indent="-228600" algn="l" rtl="0" fontAlgn="base">
        <a:spcBef>
          <a:spcPct val="20000"/>
        </a:spcBef>
        <a:spcAft>
          <a:spcPct val="0"/>
        </a:spcAft>
        <a:buChar char="»"/>
        <a:defRPr sz="2000" b="1">
          <a:solidFill>
            <a:schemeClr val="accent2"/>
          </a:solidFill>
          <a:latin typeface="+mn-lt"/>
          <a:ea typeface="ＭＳ Ｐゴシック" charset="-128"/>
        </a:defRPr>
      </a:lvl8pPr>
      <a:lvl9pPr marL="3886200" indent="-228600" algn="l" rtl="0" fontAlgn="base">
        <a:spcBef>
          <a:spcPct val="20000"/>
        </a:spcBef>
        <a:spcAft>
          <a:spcPct val="0"/>
        </a:spcAft>
        <a:buChar char="»"/>
        <a:defRPr sz="2000" b="1">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64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1" baseline="0">
                <a:solidFill>
                  <a:srgbClr val="003366"/>
                </a:solidFill>
                <a:latin typeface="Arial" charset="0"/>
                <a:ea typeface="宋体" charset="0"/>
                <a:cs typeface="宋体" charset="0"/>
              </a:defRPr>
            </a:lvl1pPr>
          </a:lstStyle>
          <a:p>
            <a:pPr>
              <a:defRPr/>
            </a:pPr>
            <a:fld id="{1AC9D3B8-F631-1740-9BB4-6D6F87CAB0C4}" type="datetime1">
              <a:rPr lang="en-US" altLang="zh-CN"/>
              <a:pPr>
                <a:defRPr/>
              </a:pPr>
              <a:t>4/18/16</a:t>
            </a:fld>
            <a:endParaRPr lang="en-US" altLang="zh-CN"/>
          </a:p>
        </p:txBody>
      </p:sp>
      <p:sp>
        <p:nvSpPr>
          <p:cNvPr id="264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1" baseline="0">
                <a:solidFill>
                  <a:srgbClr val="003366"/>
                </a:solidFill>
                <a:latin typeface="Arial" charset="0"/>
                <a:ea typeface="宋体" charset="0"/>
                <a:cs typeface="宋体" charset="0"/>
              </a:defRPr>
            </a:lvl1pPr>
          </a:lstStyle>
          <a:p>
            <a:pPr>
              <a:defRPr/>
            </a:pPr>
            <a:endParaRPr lang="en-US" altLang="zh-CN"/>
          </a:p>
        </p:txBody>
      </p:sp>
      <p:sp>
        <p:nvSpPr>
          <p:cNvPr id="264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1" baseline="0">
                <a:solidFill>
                  <a:srgbClr val="003366"/>
                </a:solidFill>
                <a:latin typeface="Arial" charset="0"/>
                <a:ea typeface="宋体" charset="0"/>
                <a:cs typeface="宋体" charset="0"/>
              </a:defRPr>
            </a:lvl1pPr>
          </a:lstStyle>
          <a:p>
            <a:pPr>
              <a:defRPr/>
            </a:pPr>
            <a:fld id="{23E9C5F3-E32E-AB42-9D2E-6D05E78DBFA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8929" r:id="rId1"/>
  </p:sldLayoutIdLst>
  <p:transition spd="slow"/>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97" charset="-128"/>
          <a:cs typeface="黑体"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7" charset="-128"/>
          <a:cs typeface="宋体" pitchFamily="-112" charset="-122"/>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97" charset="-128"/>
          <a:cs typeface="宋体" pitchFamily="-112" charset="-122"/>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97" charset="-128"/>
          <a:cs typeface="宋体" pitchFamily="-112" charset="-122"/>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97" charset="-128"/>
          <a:cs typeface="宋体" pitchFamily="-112" charset="-122"/>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97" charset="-128"/>
          <a:cs typeface="宋体" pitchFamily="-112" charset="-122"/>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zh-CN"/>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64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b="0" i="1" baseline="0">
                <a:solidFill>
                  <a:srgbClr val="003366"/>
                </a:solidFill>
                <a:latin typeface="Arial" charset="0"/>
                <a:ea typeface="宋体" charset="0"/>
                <a:cs typeface="宋体" charset="0"/>
              </a:defRPr>
            </a:lvl1pPr>
          </a:lstStyle>
          <a:p>
            <a:pPr>
              <a:defRPr/>
            </a:pPr>
            <a:endParaRPr lang="en-US" altLang="zh-CN"/>
          </a:p>
        </p:txBody>
      </p:sp>
      <p:sp>
        <p:nvSpPr>
          <p:cNvPr id="264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b="0" i="1" baseline="0">
                <a:solidFill>
                  <a:srgbClr val="003366"/>
                </a:solidFill>
                <a:latin typeface="Arial" charset="0"/>
                <a:ea typeface="宋体" charset="0"/>
                <a:cs typeface="宋体" charset="0"/>
              </a:defRPr>
            </a:lvl1pPr>
          </a:lstStyle>
          <a:p>
            <a:pPr>
              <a:defRPr/>
            </a:pPr>
            <a:endParaRPr lang="en-US" altLang="zh-CN"/>
          </a:p>
        </p:txBody>
      </p:sp>
      <p:sp>
        <p:nvSpPr>
          <p:cNvPr id="264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b="0" i="1" baseline="0">
                <a:solidFill>
                  <a:srgbClr val="003366"/>
                </a:solidFill>
                <a:latin typeface="Arial" charset="0"/>
                <a:ea typeface="宋体" charset="0"/>
                <a:cs typeface="宋体" charset="0"/>
              </a:defRPr>
            </a:lvl1pPr>
          </a:lstStyle>
          <a:p>
            <a:pPr>
              <a:defRPr/>
            </a:pPr>
            <a:fld id="{4348455A-952E-2B42-8F80-D9A58E28E035}" type="slidenum">
              <a:rPr lang="en-US" altLang="zh-CN"/>
              <a:pPr>
                <a:defRPr/>
              </a:pPr>
              <a:t>‹#›</a:t>
            </a:fld>
            <a:endParaRPr lang="en-US" altLang="zh-CN"/>
          </a:p>
        </p:txBody>
      </p:sp>
    </p:spTree>
    <p:extLst>
      <p:ext uri="{BB962C8B-B14F-4D97-AF65-F5344CB8AC3E}">
        <p14:creationId xmlns:p14="http://schemas.microsoft.com/office/powerpoint/2010/main" val="590659218"/>
      </p:ext>
    </p:extLst>
  </p:cSld>
  <p:clrMap bg1="lt1" tx1="dk1" bg2="lt2" tx2="dk2" accent1="accent1" accent2="accent2" accent3="accent3" accent4="accent4" accent5="accent5" accent6="accent6" hlink="hlink" folHlink="folHlink"/>
  <p:sldLayoutIdLst>
    <p:sldLayoutId id="2147489042" r:id="rId1"/>
  </p:sldLayoutIdLst>
  <p:transition spd="slow"/>
  <p:txStyles>
    <p:titleStyle>
      <a:lvl1pPr algn="ctr" rtl="0" eaLnBrk="0" fontAlgn="base" hangingPunct="0">
        <a:spcBef>
          <a:spcPct val="0"/>
        </a:spcBef>
        <a:spcAft>
          <a:spcPct val="0"/>
        </a:spcAft>
        <a:defRPr sz="4400">
          <a:solidFill>
            <a:schemeClr val="tx2"/>
          </a:solidFill>
          <a:latin typeface="+mj-lt"/>
          <a:ea typeface="ＭＳ Ｐゴシック" pitchFamily="-97" charset="-128"/>
          <a:cs typeface="黑体" charset="0"/>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97" charset="-128"/>
          <a:cs typeface="黑体" charset="0"/>
        </a:defRPr>
      </a:lvl5pPr>
      <a:lvl6pPr marL="457153"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305"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458"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61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97" charset="-128"/>
          <a:cs typeface="宋体" pitchFamily="-112" charset="-122"/>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97" charset="-128"/>
          <a:cs typeface="宋体" pitchFamily="-112" charset="-122"/>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97" charset="-128"/>
          <a:cs typeface="宋体" pitchFamily="-112" charset="-122"/>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97" charset="-128"/>
          <a:cs typeface="宋体" pitchFamily="-112" charset="-122"/>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97" charset="-128"/>
          <a:cs typeface="宋体" pitchFamily="-112" charset="-122"/>
        </a:defRPr>
      </a:lvl5pPr>
      <a:lvl6pPr marL="2514340" indent="-228577" algn="l" rtl="0" fontAlgn="base">
        <a:spcBef>
          <a:spcPct val="20000"/>
        </a:spcBef>
        <a:spcAft>
          <a:spcPct val="0"/>
        </a:spcAft>
        <a:buChar char="»"/>
        <a:defRPr sz="2000">
          <a:solidFill>
            <a:schemeClr val="tx1"/>
          </a:solidFill>
          <a:latin typeface="+mn-lt"/>
          <a:ea typeface="+mn-ea"/>
          <a:cs typeface="+mn-cs"/>
        </a:defRPr>
      </a:lvl6pPr>
      <a:lvl7pPr marL="2971492" indent="-228577" algn="l" rtl="0" fontAlgn="base">
        <a:spcBef>
          <a:spcPct val="20000"/>
        </a:spcBef>
        <a:spcAft>
          <a:spcPct val="0"/>
        </a:spcAft>
        <a:buChar char="»"/>
        <a:defRPr sz="2000">
          <a:solidFill>
            <a:schemeClr val="tx1"/>
          </a:solidFill>
          <a:latin typeface="+mn-lt"/>
          <a:ea typeface="+mn-ea"/>
          <a:cs typeface="+mn-cs"/>
        </a:defRPr>
      </a:lvl7pPr>
      <a:lvl8pPr marL="3428645" indent="-228577" algn="l" rtl="0" fontAlgn="base">
        <a:spcBef>
          <a:spcPct val="20000"/>
        </a:spcBef>
        <a:spcAft>
          <a:spcPct val="0"/>
        </a:spcAft>
        <a:buChar char="»"/>
        <a:defRPr sz="2000">
          <a:solidFill>
            <a:schemeClr val="tx1"/>
          </a:solidFill>
          <a:latin typeface="+mn-lt"/>
          <a:ea typeface="+mn-ea"/>
          <a:cs typeface="+mn-cs"/>
        </a:defRPr>
      </a:lvl8pPr>
      <a:lvl9pPr marL="3885797" indent="-2285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314325" y="622300"/>
            <a:ext cx="8515350" cy="6000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t" anchorCtr="0" compatLnSpc="1">
            <a:prstTxWarp prst="textNoShape">
              <a:avLst/>
            </a:prstTxWarp>
          </a:bodyPr>
          <a:lstStyle/>
          <a:p>
            <a:pPr lvl="0"/>
            <a:r>
              <a:rPr lang="ja-JP" altLang="en-US"/>
              <a:t>マスター タイトルの書式設定</a:t>
            </a:r>
            <a:endParaRPr lang="de-DE" altLang="ja-JP"/>
          </a:p>
        </p:txBody>
      </p:sp>
      <p:sp>
        <p:nvSpPr>
          <p:cNvPr id="187395" name="Rectangle 3"/>
          <p:cNvSpPr>
            <a:spLocks noGrp="1" noChangeArrowheads="1"/>
          </p:cNvSpPr>
          <p:nvPr>
            <p:ph type="body" idx="1"/>
          </p:nvPr>
        </p:nvSpPr>
        <p:spPr bwMode="auto">
          <a:xfrm>
            <a:off x="319088" y="1879600"/>
            <a:ext cx="8524875" cy="40290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de-DE" altLang="ja-JP"/>
          </a:p>
        </p:txBody>
      </p:sp>
      <p:sp>
        <p:nvSpPr>
          <p:cNvPr id="3" name="スライド番号プレースホルダー 2"/>
          <p:cNvSpPr>
            <a:spLocks noGrp="1"/>
          </p:cNvSpPr>
          <p:nvPr>
            <p:ph type="sldNum" sz="quarter" idx="4"/>
          </p:nvPr>
        </p:nvSpPr>
        <p:spPr>
          <a:xfrm>
            <a:off x="314325" y="6321425"/>
            <a:ext cx="2057400" cy="365125"/>
          </a:xfrm>
          <a:prstGeom prst="rect">
            <a:avLst/>
          </a:prstGeom>
        </p:spPr>
        <p:txBody>
          <a:bodyPr vert="horz" lIns="91440" tIns="45720" rIns="91440" bIns="45720" rtlCol="0" anchor="ctr"/>
          <a:lstStyle>
            <a:lvl1pPr algn="r" defTabSz="457200" fontAlgn="auto">
              <a:spcBef>
                <a:spcPts val="0"/>
              </a:spcBef>
              <a:spcAft>
                <a:spcPts val="0"/>
              </a:spcAft>
              <a:defRPr kumimoji="1" sz="900">
                <a:solidFill>
                  <a:srgbClr val="000000">
                    <a:tint val="75000"/>
                  </a:srgbClr>
                </a:solidFill>
                <a:latin typeface="Arial"/>
                <a:ea typeface="+mn-ea"/>
                <a:cs typeface="+mn-cs"/>
              </a:defRPr>
            </a:lvl1pPr>
          </a:lstStyle>
          <a:p>
            <a:pPr>
              <a:defRPr/>
            </a:pPr>
            <a:fld id="{F0BF795B-6178-4047-98F9-9DB3A9EB1BC4}" type="slidenum">
              <a:rPr lang="ja-JP" altLang="en-US" b="0" baseline="0"/>
              <a:pPr>
                <a:defRPr/>
              </a:pPr>
              <a:t>‹#›</a:t>
            </a:fld>
            <a:endParaRPr lang="ja-JP" altLang="en-US" b="0" baseline="0"/>
          </a:p>
        </p:txBody>
      </p:sp>
    </p:spTree>
    <p:extLst>
      <p:ext uri="{BB962C8B-B14F-4D97-AF65-F5344CB8AC3E}">
        <p14:creationId xmlns:p14="http://schemas.microsoft.com/office/powerpoint/2010/main" val="3337960814"/>
      </p:ext>
    </p:extLst>
  </p:cSld>
  <p:clrMap bg1="lt1" tx1="dk1" bg2="lt2" tx2="dk2" accent1="accent1" accent2="accent2" accent3="accent3" accent4="accent4" accent5="accent5" accent6="accent6" hlink="hlink" folHlink="folHlink"/>
  <p:sldLayoutIdLst>
    <p:sldLayoutId id="2147489061" r:id="rId1"/>
    <p:sldLayoutId id="2147489062" r:id="rId2"/>
    <p:sldLayoutId id="2147489063" r:id="rId3"/>
    <p:sldLayoutId id="2147489064" r:id="rId4"/>
    <p:sldLayoutId id="2147489065" r:id="rId5"/>
    <p:sldLayoutId id="2147489066" r:id="rId6"/>
    <p:sldLayoutId id="2147489067" r:id="rId7"/>
    <p:sldLayoutId id="2147489068" r:id="rId8"/>
    <p:sldLayoutId id="2147489069" r:id="rId9"/>
    <p:sldLayoutId id="2147489070" r:id="rId10"/>
    <p:sldLayoutId id="2147489071" r:id="rId11"/>
  </p:sldLayoutIdLst>
  <p:transition spd="med">
    <p:wipe dir="r"/>
  </p:transition>
  <p:timing>
    <p:tnLst>
      <p:par>
        <p:cTn id="1" dur="indefinite" restart="never" nodeType="tmRoot"/>
      </p:par>
    </p:tnLst>
  </p:timing>
  <p:txStyles>
    <p:titleStyle>
      <a:lvl1pPr algn="l" rtl="0" eaLnBrk="0" fontAlgn="base" hangingPunct="0">
        <a:lnSpc>
          <a:spcPct val="95000"/>
        </a:lnSpc>
        <a:spcBef>
          <a:spcPct val="0"/>
        </a:spcBef>
        <a:spcAft>
          <a:spcPct val="0"/>
        </a:spcAft>
        <a:defRPr kumimoji="1" b="1" kern="1200">
          <a:solidFill>
            <a:srgbClr val="800000"/>
          </a:solidFill>
          <a:latin typeface="+mj-lt"/>
          <a:ea typeface="ＭＳ Ｐゴシック" charset="0"/>
          <a:cs typeface="ＭＳ Ｐゴシック" charset="0"/>
        </a:defRPr>
      </a:lvl1pPr>
      <a:lvl2pPr algn="l" rtl="0" eaLnBrk="0" fontAlgn="base" hangingPunct="0">
        <a:lnSpc>
          <a:spcPct val="95000"/>
        </a:lnSpc>
        <a:spcBef>
          <a:spcPct val="0"/>
        </a:spcBef>
        <a:spcAft>
          <a:spcPct val="0"/>
        </a:spcAft>
        <a:defRPr kumimoji="1" b="1">
          <a:solidFill>
            <a:srgbClr val="800000"/>
          </a:solidFill>
          <a:latin typeface="Arial" panose="020B0604020202020204" pitchFamily="34" charset="0"/>
          <a:ea typeface="ＭＳ Ｐゴシック" charset="0"/>
          <a:cs typeface="ＭＳ Ｐゴシック" charset="0"/>
        </a:defRPr>
      </a:lvl2pPr>
      <a:lvl3pPr algn="l" rtl="0" eaLnBrk="0" fontAlgn="base" hangingPunct="0">
        <a:lnSpc>
          <a:spcPct val="95000"/>
        </a:lnSpc>
        <a:spcBef>
          <a:spcPct val="0"/>
        </a:spcBef>
        <a:spcAft>
          <a:spcPct val="0"/>
        </a:spcAft>
        <a:defRPr kumimoji="1" b="1">
          <a:solidFill>
            <a:srgbClr val="800000"/>
          </a:solidFill>
          <a:latin typeface="Arial" panose="020B0604020202020204" pitchFamily="34" charset="0"/>
          <a:ea typeface="ＭＳ Ｐゴシック" charset="0"/>
          <a:cs typeface="ＭＳ Ｐゴシック" charset="0"/>
        </a:defRPr>
      </a:lvl3pPr>
      <a:lvl4pPr algn="l" rtl="0" eaLnBrk="0" fontAlgn="base" hangingPunct="0">
        <a:lnSpc>
          <a:spcPct val="95000"/>
        </a:lnSpc>
        <a:spcBef>
          <a:spcPct val="0"/>
        </a:spcBef>
        <a:spcAft>
          <a:spcPct val="0"/>
        </a:spcAft>
        <a:defRPr kumimoji="1" b="1">
          <a:solidFill>
            <a:srgbClr val="800000"/>
          </a:solidFill>
          <a:latin typeface="Arial" panose="020B0604020202020204" pitchFamily="34" charset="0"/>
          <a:ea typeface="ＭＳ Ｐゴシック" charset="0"/>
          <a:cs typeface="ＭＳ Ｐゴシック" charset="0"/>
        </a:defRPr>
      </a:lvl4pPr>
      <a:lvl5pPr algn="l" rtl="0" eaLnBrk="0" fontAlgn="base" hangingPunct="0">
        <a:lnSpc>
          <a:spcPct val="95000"/>
        </a:lnSpc>
        <a:spcBef>
          <a:spcPct val="0"/>
        </a:spcBef>
        <a:spcAft>
          <a:spcPct val="0"/>
        </a:spcAft>
        <a:defRPr kumimoji="1" b="1">
          <a:solidFill>
            <a:srgbClr val="800000"/>
          </a:solidFill>
          <a:latin typeface="Arial" panose="020B0604020202020204" pitchFamily="34" charset="0"/>
          <a:ea typeface="ＭＳ Ｐゴシック" charset="0"/>
          <a:cs typeface="ＭＳ Ｐゴシック" charset="0"/>
        </a:defRPr>
      </a:lvl5pPr>
      <a:lvl6pPr marL="342892"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6pPr>
      <a:lvl7pPr marL="685783"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7pPr>
      <a:lvl8pPr marL="1028675"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8pPr>
      <a:lvl9pPr marL="1371566"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9pPr>
    </p:titleStyle>
    <p:bodyStyle>
      <a:lvl1pPr marL="141288" indent="-141288" algn="l" rtl="0" eaLnBrk="0" fontAlgn="base" hangingPunct="0">
        <a:spcBef>
          <a:spcPct val="40000"/>
        </a:spcBef>
        <a:spcAft>
          <a:spcPct val="0"/>
        </a:spcAft>
        <a:buClr>
          <a:schemeClr val="accent1"/>
        </a:buClr>
        <a:buFont typeface="Wingdings" charset="0"/>
        <a:buChar char="§"/>
        <a:defRPr kumimoji="1" sz="1500" kern="1200">
          <a:solidFill>
            <a:schemeClr val="tx1"/>
          </a:solidFill>
          <a:latin typeface="+mn-lt"/>
          <a:ea typeface="ＭＳ Ｐゴシック" charset="0"/>
          <a:cs typeface="ＭＳ Ｐゴシック" charset="0"/>
        </a:defRPr>
      </a:lvl1pPr>
      <a:lvl2pPr marL="284163" indent="-141288" algn="l" rtl="0" eaLnBrk="0" fontAlgn="base" hangingPunct="0">
        <a:spcBef>
          <a:spcPct val="40000"/>
        </a:spcBef>
        <a:spcAft>
          <a:spcPct val="0"/>
        </a:spcAft>
        <a:buClr>
          <a:schemeClr val="accent1"/>
        </a:buClr>
        <a:buChar char="-"/>
        <a:defRPr kumimoji="1" kern="1200">
          <a:solidFill>
            <a:schemeClr val="tx1"/>
          </a:solidFill>
          <a:latin typeface="+mn-lt"/>
          <a:ea typeface="ＭＳ Ｐゴシック" charset="0"/>
          <a:cs typeface="+mn-cs"/>
        </a:defRPr>
      </a:lvl2pPr>
      <a:lvl3pPr marL="420688" indent="-133350" algn="l" rtl="0" eaLnBrk="0" fontAlgn="base" hangingPunct="0">
        <a:spcBef>
          <a:spcPct val="40000"/>
        </a:spcBef>
        <a:spcAft>
          <a:spcPct val="0"/>
        </a:spcAft>
        <a:buClr>
          <a:schemeClr val="accent1"/>
        </a:buClr>
        <a:buChar char="-"/>
        <a:defRPr kumimoji="1" kern="1200">
          <a:solidFill>
            <a:schemeClr val="tx1"/>
          </a:solidFill>
          <a:latin typeface="+mn-lt"/>
          <a:ea typeface="ＭＳ Ｐゴシック" charset="0"/>
          <a:cs typeface="+mn-cs"/>
        </a:defRPr>
      </a:lvl3pPr>
      <a:lvl4pPr marL="563563" indent="-141288" algn="l" rtl="0" eaLnBrk="0" fontAlgn="base" hangingPunct="0">
        <a:spcBef>
          <a:spcPct val="40000"/>
        </a:spcBef>
        <a:spcAft>
          <a:spcPct val="0"/>
        </a:spcAft>
        <a:buClr>
          <a:schemeClr val="accent1"/>
        </a:buClr>
        <a:buChar char="-"/>
        <a:defRPr kumimoji="1" kern="1200">
          <a:solidFill>
            <a:schemeClr val="tx1"/>
          </a:solidFill>
          <a:latin typeface="+mn-lt"/>
          <a:ea typeface="ＭＳ Ｐゴシック" charset="0"/>
          <a:cs typeface="+mn-cs"/>
        </a:defRPr>
      </a:lvl4pPr>
      <a:lvl5pPr marL="720725" indent="-155575" algn="l" rtl="0" eaLnBrk="0" fontAlgn="base" hangingPunct="0">
        <a:spcBef>
          <a:spcPct val="40000"/>
        </a:spcBef>
        <a:spcAft>
          <a:spcPct val="0"/>
        </a:spcAft>
        <a:buClr>
          <a:schemeClr val="accent1"/>
        </a:buClr>
        <a:buFont typeface="Wingdings" charset="0"/>
        <a:buChar char="§"/>
        <a:defRPr kumimoji="1" kern="1200">
          <a:solidFill>
            <a:schemeClr val="tx1"/>
          </a:solidFill>
          <a:latin typeface="+mn-lt"/>
          <a:ea typeface="ＭＳ Ｐゴシック" charset="0"/>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bwMode="auto">
          <a:xfrm>
            <a:off x="314325" y="622301"/>
            <a:ext cx="8515350" cy="60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accent1"/>
                  </a:outerShdw>
                </a:effectLst>
              </a14:hiddenEffects>
            </a:ext>
          </a:extLst>
        </p:spPr>
        <p:txBody>
          <a:bodyPr vert="horz" wrap="square" lIns="0" tIns="45720" rIns="0" bIns="45720" numCol="1" anchor="t" anchorCtr="0" compatLnSpc="1">
            <a:prstTxWarp prst="textNoShape">
              <a:avLst/>
            </a:prstTxWarp>
          </a:bodyPr>
          <a:lstStyle/>
          <a:p>
            <a:pPr lvl="0"/>
            <a:r>
              <a:rPr lang="ja-JP" altLang="en-US" smtClean="0"/>
              <a:t>マスター タイトルの書式設定</a:t>
            </a:r>
            <a:endParaRPr lang="de-DE" altLang="ja-JP" smtClean="0"/>
          </a:p>
        </p:txBody>
      </p:sp>
      <p:sp>
        <p:nvSpPr>
          <p:cNvPr id="1044483" name="Rectangle 3"/>
          <p:cNvSpPr>
            <a:spLocks noGrp="1" noChangeArrowheads="1"/>
          </p:cNvSpPr>
          <p:nvPr>
            <p:ph type="body" idx="1"/>
          </p:nvPr>
        </p:nvSpPr>
        <p:spPr bwMode="auto">
          <a:xfrm>
            <a:off x="319088" y="1879605"/>
            <a:ext cx="8524875" cy="402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de-DE" altLang="ja-JP" smtClean="0"/>
          </a:p>
        </p:txBody>
      </p:sp>
      <p:sp>
        <p:nvSpPr>
          <p:cNvPr id="3" name="スライド番号プレースホルダー 2"/>
          <p:cNvSpPr>
            <a:spLocks noGrp="1"/>
          </p:cNvSpPr>
          <p:nvPr>
            <p:ph type="sldNum" sz="quarter" idx="4"/>
          </p:nvPr>
        </p:nvSpPr>
        <p:spPr>
          <a:xfrm>
            <a:off x="314325" y="6321434"/>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fontAlgn="auto">
              <a:spcBef>
                <a:spcPts val="0"/>
              </a:spcBef>
              <a:spcAft>
                <a:spcPts val="0"/>
              </a:spcAft>
            </a:pPr>
            <a:fld id="{918AC0EB-85CF-D64F-AB63-FBE15183BBEE}" type="slidenum">
              <a:rPr kumimoji="1" lang="ja-JP" altLang="en-US" b="0" baseline="0" smtClean="0">
                <a:solidFill>
                  <a:srgbClr val="000000">
                    <a:tint val="75000"/>
                  </a:srgbClr>
                </a:solidFill>
                <a:latin typeface="Arial"/>
                <a:ea typeface="+mn-ea"/>
                <a:cs typeface="+mn-cs"/>
              </a:rPr>
              <a:pPr defTabSz="457200" fontAlgn="auto">
                <a:spcBef>
                  <a:spcPts val="0"/>
                </a:spcBef>
                <a:spcAft>
                  <a:spcPts val="0"/>
                </a:spcAft>
              </a:pPr>
              <a:t>‹#›</a:t>
            </a:fld>
            <a:endParaRPr kumimoji="1" lang="ja-JP" altLang="en-US" b="0" baseline="0">
              <a:solidFill>
                <a:srgbClr val="000000">
                  <a:tint val="75000"/>
                </a:srgbClr>
              </a:solidFill>
              <a:latin typeface="Arial"/>
              <a:ea typeface="+mn-ea"/>
              <a:cs typeface="+mn-cs"/>
            </a:endParaRPr>
          </a:p>
        </p:txBody>
      </p:sp>
    </p:spTree>
    <p:extLst>
      <p:ext uri="{BB962C8B-B14F-4D97-AF65-F5344CB8AC3E}">
        <p14:creationId xmlns:p14="http://schemas.microsoft.com/office/powerpoint/2010/main" val="1370843106"/>
      </p:ext>
    </p:extLst>
  </p:cSld>
  <p:clrMap bg1="lt1" tx1="dk1" bg2="lt2" tx2="dk2" accent1="accent1" accent2="accent2" accent3="accent3" accent4="accent4" accent5="accent5" accent6="accent6" hlink="hlink" folHlink="folHlink"/>
  <p:sldLayoutIdLst>
    <p:sldLayoutId id="2147489153" r:id="rId1"/>
    <p:sldLayoutId id="2147489154" r:id="rId2"/>
    <p:sldLayoutId id="2147489155" r:id="rId3"/>
    <p:sldLayoutId id="2147489156" r:id="rId4"/>
    <p:sldLayoutId id="2147489157" r:id="rId5"/>
    <p:sldLayoutId id="2147489158" r:id="rId6"/>
    <p:sldLayoutId id="2147489159" r:id="rId7"/>
    <p:sldLayoutId id="2147489160" r:id="rId8"/>
    <p:sldLayoutId id="2147489161" r:id="rId9"/>
    <p:sldLayoutId id="2147489162" r:id="rId10"/>
    <p:sldLayoutId id="2147489163" r:id="rId11"/>
  </p:sldLayoutIdLst>
  <p:transition spd="med">
    <p:wipe dir="r"/>
  </p:transition>
  <p:timing>
    <p:tnLst>
      <p:par>
        <p:cTn id="1" dur="indefinite" restart="never" nodeType="tmRoot"/>
      </p:par>
    </p:tnLst>
  </p:timing>
  <p:txStyles>
    <p:titleStyle>
      <a:lvl1pPr algn="l" rtl="0" eaLnBrk="1" fontAlgn="base" hangingPunct="1">
        <a:lnSpc>
          <a:spcPct val="95000"/>
        </a:lnSpc>
        <a:spcBef>
          <a:spcPct val="0"/>
        </a:spcBef>
        <a:spcAft>
          <a:spcPct val="0"/>
        </a:spcAft>
        <a:defRPr kumimoji="1" sz="1800" b="1" kern="1200">
          <a:solidFill>
            <a:srgbClr val="800000"/>
          </a:solidFill>
          <a:latin typeface="+mj-lt"/>
          <a:ea typeface="+mj-ea"/>
          <a:cs typeface="+mj-cs"/>
        </a:defRPr>
      </a:lvl1pPr>
      <a:lvl2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2pPr>
      <a:lvl3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3pPr>
      <a:lvl4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4pPr>
      <a:lvl5pPr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5pPr>
      <a:lvl6pPr marL="342892"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6pPr>
      <a:lvl7pPr marL="685783"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7pPr>
      <a:lvl8pPr marL="1028675"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8pPr>
      <a:lvl9pPr marL="1371566" algn="l" rtl="0" eaLnBrk="1" fontAlgn="base" hangingPunct="1">
        <a:lnSpc>
          <a:spcPct val="95000"/>
        </a:lnSpc>
        <a:spcBef>
          <a:spcPct val="0"/>
        </a:spcBef>
        <a:spcAft>
          <a:spcPct val="0"/>
        </a:spcAft>
        <a:defRPr kumimoji="1" sz="1800" b="1">
          <a:solidFill>
            <a:schemeClr val="accent2"/>
          </a:solidFill>
          <a:latin typeface="Arial" panose="020B0604020202020204" pitchFamily="34" charset="0"/>
        </a:defRPr>
      </a:lvl9pPr>
    </p:titleStyle>
    <p:bodyStyle>
      <a:lvl1pPr marL="142871" indent="-142871" algn="l" rtl="0" eaLnBrk="1" fontAlgn="base" hangingPunct="1">
        <a:spcBef>
          <a:spcPct val="40000"/>
        </a:spcBef>
        <a:spcAft>
          <a:spcPct val="0"/>
        </a:spcAft>
        <a:buClr>
          <a:schemeClr val="accent1"/>
        </a:buClr>
        <a:buFont typeface="Wingdings" panose="05000000000000000000" pitchFamily="2" charset="2"/>
        <a:buChar char="§"/>
        <a:defRPr kumimoji="1" sz="1500" kern="1200">
          <a:solidFill>
            <a:schemeClr val="tx1"/>
          </a:solidFill>
          <a:latin typeface="+mn-lt"/>
          <a:ea typeface="+mn-ea"/>
          <a:cs typeface="+mn-cs"/>
        </a:defRPr>
      </a:lvl1pPr>
      <a:lvl2pPr marL="285743" indent="-141682"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2pPr>
      <a:lvl3pPr marL="421471" indent="-134538"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3pPr>
      <a:lvl4pPr marL="564342" indent="-141682" algn="l" rtl="0" eaLnBrk="1" fontAlgn="base" hangingPunct="1">
        <a:spcBef>
          <a:spcPct val="40000"/>
        </a:spcBef>
        <a:spcAft>
          <a:spcPct val="0"/>
        </a:spcAft>
        <a:buClr>
          <a:schemeClr val="accent1"/>
        </a:buClr>
        <a:buChar char="-"/>
        <a:defRPr kumimoji="1" kern="1200">
          <a:solidFill>
            <a:schemeClr val="tx1"/>
          </a:solidFill>
          <a:latin typeface="+mn-lt"/>
          <a:ea typeface="+mn-ea"/>
          <a:cs typeface="+mn-cs"/>
        </a:defRPr>
      </a:lvl4pPr>
      <a:lvl5pPr marL="721501" indent="-155968" algn="l" rtl="0" eaLnBrk="1" fontAlgn="base" hangingPunct="1">
        <a:spcBef>
          <a:spcPct val="40000"/>
        </a:spcBef>
        <a:spcAft>
          <a:spcPct val="0"/>
        </a:spcAft>
        <a:buClr>
          <a:schemeClr val="accent1"/>
        </a:buClr>
        <a:buFont typeface="Wingdings" panose="05000000000000000000" pitchFamily="2" charset="2"/>
        <a:buChar char="§"/>
        <a:defRPr kumimoji="1"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783" rtl="0" eaLnBrk="1" latinLnBrk="0" hangingPunct="1">
        <a:defRPr kumimoji="1" sz="1350" kern="1200">
          <a:solidFill>
            <a:schemeClr val="tx1"/>
          </a:solidFill>
          <a:latin typeface="+mn-lt"/>
          <a:ea typeface="+mn-ea"/>
          <a:cs typeface="+mn-cs"/>
        </a:defRPr>
      </a:lvl1pPr>
      <a:lvl2pPr marL="342892" algn="l" defTabSz="685783" rtl="0" eaLnBrk="1" latinLnBrk="0" hangingPunct="1">
        <a:defRPr kumimoji="1" sz="1350" kern="1200">
          <a:solidFill>
            <a:schemeClr val="tx1"/>
          </a:solidFill>
          <a:latin typeface="+mn-lt"/>
          <a:ea typeface="+mn-ea"/>
          <a:cs typeface="+mn-cs"/>
        </a:defRPr>
      </a:lvl2pPr>
      <a:lvl3pPr marL="685783" algn="l" defTabSz="685783" rtl="0" eaLnBrk="1" latinLnBrk="0" hangingPunct="1">
        <a:defRPr kumimoji="1" sz="1350" kern="1200">
          <a:solidFill>
            <a:schemeClr val="tx1"/>
          </a:solidFill>
          <a:latin typeface="+mn-lt"/>
          <a:ea typeface="+mn-ea"/>
          <a:cs typeface="+mn-cs"/>
        </a:defRPr>
      </a:lvl3pPr>
      <a:lvl4pPr marL="1028675" algn="l" defTabSz="685783" rtl="0" eaLnBrk="1" latinLnBrk="0" hangingPunct="1">
        <a:defRPr kumimoji="1" sz="1350" kern="1200">
          <a:solidFill>
            <a:schemeClr val="tx1"/>
          </a:solidFill>
          <a:latin typeface="+mn-lt"/>
          <a:ea typeface="+mn-ea"/>
          <a:cs typeface="+mn-cs"/>
        </a:defRPr>
      </a:lvl4pPr>
      <a:lvl5pPr marL="1371566" algn="l" defTabSz="685783" rtl="0" eaLnBrk="1" latinLnBrk="0" hangingPunct="1">
        <a:defRPr kumimoji="1" sz="1350" kern="1200">
          <a:solidFill>
            <a:schemeClr val="tx1"/>
          </a:solidFill>
          <a:latin typeface="+mn-lt"/>
          <a:ea typeface="+mn-ea"/>
          <a:cs typeface="+mn-cs"/>
        </a:defRPr>
      </a:lvl5pPr>
      <a:lvl6pPr marL="1714457" algn="l" defTabSz="685783" rtl="0" eaLnBrk="1" latinLnBrk="0" hangingPunct="1">
        <a:defRPr kumimoji="1" sz="1350" kern="1200">
          <a:solidFill>
            <a:schemeClr val="tx1"/>
          </a:solidFill>
          <a:latin typeface="+mn-lt"/>
          <a:ea typeface="+mn-ea"/>
          <a:cs typeface="+mn-cs"/>
        </a:defRPr>
      </a:lvl6pPr>
      <a:lvl7pPr marL="2057348" algn="l" defTabSz="685783" rtl="0" eaLnBrk="1" latinLnBrk="0" hangingPunct="1">
        <a:defRPr kumimoji="1" sz="1350" kern="1200">
          <a:solidFill>
            <a:schemeClr val="tx1"/>
          </a:solidFill>
          <a:latin typeface="+mn-lt"/>
          <a:ea typeface="+mn-ea"/>
          <a:cs typeface="+mn-cs"/>
        </a:defRPr>
      </a:lvl7pPr>
      <a:lvl8pPr marL="2400240" algn="l" defTabSz="685783" rtl="0" eaLnBrk="1" latinLnBrk="0" hangingPunct="1">
        <a:defRPr kumimoji="1" sz="1350" kern="1200">
          <a:solidFill>
            <a:schemeClr val="tx1"/>
          </a:solidFill>
          <a:latin typeface="+mn-lt"/>
          <a:ea typeface="+mn-ea"/>
          <a:cs typeface="+mn-cs"/>
        </a:defRPr>
      </a:lvl8pPr>
      <a:lvl9pPr marL="2743132" algn="l" defTabSz="685783"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fontAlgn="auto">
              <a:spcBef>
                <a:spcPts val="0"/>
              </a:spcBef>
              <a:spcAft>
                <a:spcPts val="0"/>
              </a:spcAft>
            </a:pPr>
            <a:fld id="{326A4D06-5522-594F-9E7C-A4A72AF680B3}" type="datetime1">
              <a:rPr lang="en-US" b="0" baseline="0" smtClean="0">
                <a:solidFill>
                  <a:prstClr val="black">
                    <a:tint val="75000"/>
                  </a:prstClr>
                </a:solidFill>
                <a:ea typeface="+mn-ea"/>
                <a:cs typeface="+mn-cs"/>
              </a:rPr>
              <a:pPr defTabSz="457200" fontAlgn="auto">
                <a:spcBef>
                  <a:spcPts val="0"/>
                </a:spcBef>
                <a:spcAft>
                  <a:spcPts val="0"/>
                </a:spcAft>
              </a:pPr>
              <a:t>4/18/16</a:t>
            </a:fld>
            <a:endParaRPr lang="en-US" b="0" baseline="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fontAlgn="auto">
              <a:spcBef>
                <a:spcPts val="0"/>
              </a:spcBef>
              <a:spcAft>
                <a:spcPts val="0"/>
              </a:spcAft>
            </a:pPr>
            <a:endParaRPr lang="en-US" b="0" baseline="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fontAlgn="auto">
              <a:spcBef>
                <a:spcPts val="0"/>
              </a:spcBef>
              <a:spcAft>
                <a:spcPts val="0"/>
              </a:spcAft>
            </a:pPr>
            <a:fld id="{65FB0D32-CEB3-6E41-AC61-BAB8C8EA31C3}" type="datetimeFigureOut">
              <a:rPr lang="en-US" b="0" baseline="0" smtClean="0">
                <a:solidFill>
                  <a:prstClr val="black">
                    <a:tint val="75000"/>
                  </a:prstClr>
                </a:solidFill>
                <a:ea typeface="+mn-ea"/>
                <a:cs typeface="+mn-cs"/>
              </a:rPr>
              <a:pPr defTabSz="457200" fontAlgn="auto">
                <a:spcBef>
                  <a:spcPts val="0"/>
                </a:spcBef>
                <a:spcAft>
                  <a:spcPts val="0"/>
                </a:spcAft>
              </a:pPr>
              <a:t>4/18/16</a:t>
            </a:fld>
            <a:endParaRPr lang="en-US" b="0" baseline="0" dirty="0">
              <a:solidFill>
                <a:prstClr val="black">
                  <a:tint val="75000"/>
                </a:prstClr>
              </a:solidFill>
              <a:ea typeface="+mn-ea"/>
              <a:cs typeface="+mn-cs"/>
            </a:endParaRPr>
          </a:p>
        </p:txBody>
      </p:sp>
    </p:spTree>
    <p:extLst>
      <p:ext uri="{BB962C8B-B14F-4D97-AF65-F5344CB8AC3E}">
        <p14:creationId xmlns:p14="http://schemas.microsoft.com/office/powerpoint/2010/main" val="1434195073"/>
      </p:ext>
    </p:extLst>
  </p:cSld>
  <p:clrMap bg1="lt1" tx1="dk1" bg2="lt2" tx2="dk2" accent1="accent1" accent2="accent2" accent3="accent3" accent4="accent4" accent5="accent5" accent6="accent6" hlink="hlink" folHlink="folHlink"/>
  <p:sldLayoutIdLst>
    <p:sldLayoutId id="2147489213" r:id="rId1"/>
    <p:sldLayoutId id="2147489214" r:id="rId2"/>
    <p:sldLayoutId id="2147489215" r:id="rId3"/>
    <p:sldLayoutId id="2147489216" r:id="rId4"/>
    <p:sldLayoutId id="2147489217" r:id="rId5"/>
    <p:sldLayoutId id="2147489218" r:id="rId6"/>
    <p:sldLayoutId id="2147489219" r:id="rId7"/>
    <p:sldLayoutId id="2147489220" r:id="rId8"/>
    <p:sldLayoutId id="2147489221" r:id="rId9"/>
    <p:sldLayoutId id="2147489222" r:id="rId10"/>
    <p:sldLayoutId id="2147489223" r:id="rId11"/>
  </p:sldLayoutIdLst>
  <p:hf sldNum="0" hdr="0" ft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D8805C9-01F7-B64E-82C8-C703E187DFDA}" type="datetimeFigureOut">
              <a:rPr lang="en-US" b="0" baseline="0" smtClean="0">
                <a:solidFill>
                  <a:prstClr val="black">
                    <a:tint val="75000"/>
                  </a:prstClr>
                </a:solidFill>
                <a:latin typeface="Calibri"/>
                <a:ea typeface="+mn-ea"/>
                <a:cs typeface="+mn-cs"/>
              </a:rPr>
              <a:pPr defTabSz="457200" fontAlgn="auto">
                <a:spcBef>
                  <a:spcPts val="0"/>
                </a:spcBef>
                <a:spcAft>
                  <a:spcPts val="0"/>
                </a:spcAft>
              </a:pPr>
              <a:t>4/18/16</a:t>
            </a:fld>
            <a:endParaRPr lang="en-US" b="0" baseline="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baseline="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FE883F7-1333-9845-A28C-7E80AE03E90F}" type="slidenum">
              <a:rPr lang="en-US" b="0" baseline="0" smtClean="0">
                <a:solidFill>
                  <a:prstClr val="black">
                    <a:tint val="75000"/>
                  </a:prstClr>
                </a:solidFill>
                <a:latin typeface="Calibri"/>
                <a:ea typeface="+mn-ea"/>
                <a:cs typeface="+mn-cs"/>
              </a:rPr>
              <a:pPr defTabSz="457200" fontAlgn="auto">
                <a:spcBef>
                  <a:spcPts val="0"/>
                </a:spcBef>
                <a:spcAft>
                  <a:spcPts val="0"/>
                </a:spcAft>
              </a:pPr>
              <a:t>‹#›</a:t>
            </a:fld>
            <a:endParaRPr lang="en-US" b="0" baseline="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74583632"/>
      </p:ext>
    </p:extLst>
  </p:cSld>
  <p:clrMap bg1="lt1" tx1="dk1" bg2="lt2" tx2="dk2" accent1="accent1" accent2="accent2" accent3="accent3" accent4="accent4" accent5="accent5" accent6="accent6" hlink="hlink" folHlink="folHlink"/>
  <p:sldLayoutIdLst>
    <p:sldLayoutId id="2147489289" r:id="rId1"/>
    <p:sldLayoutId id="2147489290" r:id="rId2"/>
    <p:sldLayoutId id="2147489291" r:id="rId3"/>
    <p:sldLayoutId id="2147489292" r:id="rId4"/>
    <p:sldLayoutId id="2147489293" r:id="rId5"/>
    <p:sldLayoutId id="2147489294" r:id="rId6"/>
    <p:sldLayoutId id="2147489295" r:id="rId7"/>
    <p:sldLayoutId id="2147489296" r:id="rId8"/>
    <p:sldLayoutId id="2147489297" r:id="rId9"/>
    <p:sldLayoutId id="2147489298" r:id="rId10"/>
    <p:sldLayoutId id="21474892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451D4F6-D70E-B044-8CAD-BF565ADB88F9}" type="datetimeFigureOut">
              <a:rPr lang="en-US" b="0" baseline="0" smtClean="0">
                <a:solidFill>
                  <a:prstClr val="black">
                    <a:tint val="75000"/>
                  </a:prstClr>
                </a:solidFill>
                <a:latin typeface="Calibri"/>
                <a:ea typeface="+mn-ea"/>
                <a:cs typeface="+mn-cs"/>
              </a:rPr>
              <a:pPr defTabSz="457200" fontAlgn="auto">
                <a:spcBef>
                  <a:spcPts val="0"/>
                </a:spcBef>
                <a:spcAft>
                  <a:spcPts val="0"/>
                </a:spcAft>
              </a:pPr>
              <a:t>4/18/16</a:t>
            </a:fld>
            <a:endParaRPr lang="en-US" b="0" baseline="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baseline="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D16B31B-7FFF-8C4C-B6E0-734AF38A4177}" type="slidenum">
              <a:rPr lang="en-US" b="0" baseline="0" smtClean="0">
                <a:solidFill>
                  <a:prstClr val="black">
                    <a:tint val="75000"/>
                  </a:prstClr>
                </a:solidFill>
                <a:latin typeface="Calibri"/>
                <a:ea typeface="+mn-ea"/>
                <a:cs typeface="+mn-cs"/>
              </a:rPr>
              <a:pPr defTabSz="457200" fontAlgn="auto">
                <a:spcBef>
                  <a:spcPts val="0"/>
                </a:spcBef>
                <a:spcAft>
                  <a:spcPts val="0"/>
                </a:spcAft>
              </a:pPr>
              <a:t>‹#›</a:t>
            </a:fld>
            <a:endParaRPr lang="en-US" b="0" baseline="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21843331"/>
      </p:ext>
    </p:extLst>
  </p:cSld>
  <p:clrMap bg1="lt1" tx1="dk1" bg2="lt2" tx2="dk2" accent1="accent1" accent2="accent2" accent3="accent3" accent4="accent4" accent5="accent5" accent6="accent6" hlink="hlink" folHlink="folHlink"/>
  <p:sldLayoutIdLst>
    <p:sldLayoutId id="2147489304" r:id="rId1"/>
    <p:sldLayoutId id="2147489305" r:id="rId2"/>
    <p:sldLayoutId id="2147489306" r:id="rId3"/>
    <p:sldLayoutId id="2147489307" r:id="rId4"/>
    <p:sldLayoutId id="2147489308" r:id="rId5"/>
    <p:sldLayoutId id="2147489309" r:id="rId6"/>
    <p:sldLayoutId id="2147489310" r:id="rId7"/>
    <p:sldLayoutId id="2147489311" r:id="rId8"/>
    <p:sldLayoutId id="2147489312" r:id="rId9"/>
    <p:sldLayoutId id="2147489313" r:id="rId10"/>
    <p:sldLayoutId id="21474893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任意多边形 11"/>
          <p:cNvSpPr>
            <a:spLocks/>
          </p:cNvSpPr>
          <p:nvPr/>
        </p:nvSpPr>
        <p:spPr bwMode="auto">
          <a:xfrm>
            <a:off x="0" y="4751388"/>
            <a:ext cx="9144000" cy="2112962"/>
          </a:xfrm>
          <a:custGeom>
            <a:avLst/>
            <a:gdLst>
              <a:gd name="T0" fmla="*/ 0 w 5760"/>
              <a:gd name="T1" fmla="*/ 1066 h 1331"/>
              <a:gd name="T2" fmla="*/ 0 w 5760"/>
              <a:gd name="T3" fmla="*/ 1331 h 1331"/>
              <a:gd name="T4" fmla="*/ 5760 w 5760"/>
              <a:gd name="T5" fmla="*/ 1331 h 1331"/>
              <a:gd name="T6" fmla="*/ 5760 w 5760"/>
              <a:gd name="T7" fmla="*/ 0 h 1331"/>
              <a:gd name="T8" fmla="*/ 0 w 5760"/>
              <a:gd name="T9" fmla="*/ 106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blurRad="63500" dist="44450" dir="16200000" algn="ctr"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16" name="任意多边形 15"/>
          <p:cNvSpPr>
            <a:spLocks/>
          </p:cNvSpPr>
          <p:nvPr/>
        </p:nvSpPr>
        <p:spPr bwMode="auto">
          <a:xfrm>
            <a:off x="7315200" y="0"/>
            <a:ext cx="1828800" cy="6858000"/>
          </a:xfrm>
          <a:custGeom>
            <a:avLst/>
            <a:gdLst>
              <a:gd name="T0" fmla="*/ 1828800 w 1914"/>
              <a:gd name="T1" fmla="*/ 14258 h 4329"/>
              <a:gd name="T2" fmla="*/ 1828800 w 1914"/>
              <a:gd name="T3" fmla="*/ 6858000 h 4329"/>
              <a:gd name="T4" fmla="*/ 194919 w 1914"/>
              <a:gd name="T5" fmla="*/ 6854832 h 4329"/>
              <a:gd name="T6" fmla="*/ 0 w 1914"/>
              <a:gd name="T7" fmla="*/ 0 h 4329"/>
              <a:gd name="T8" fmla="*/ 1828800 w 1914"/>
              <a:gd name="T9" fmla="*/ 14258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a:noFill/>
          </a:ln>
          <a:effectLst>
            <a:outerShdw blurRad="63500" dist="50800" dir="10800000" algn="ctr" rotWithShape="0">
              <a:srgbClr val="000000">
                <a:alpha val="45000"/>
              </a:srgbClr>
            </a:outerShdw>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b="0" baseline="0" smtClean="0">
              <a:solidFill>
                <a:prstClr val="white"/>
              </a:solidFill>
              <a:latin typeface="Arial" charset="0"/>
              <a:ea typeface="宋体" charset="-122"/>
              <a:cs typeface=""/>
            </a:endParaRPr>
          </a:p>
        </p:txBody>
      </p:sp>
      <p:sp>
        <p:nvSpPr>
          <p:cNvPr id="1028" name="标题占位符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20" tIns="45720" rIns="45720" bIns="45720" numCol="1" anchor="ctr" anchorCtr="0" compatLnSpc="1">
            <a:prstTxWarp prst="textNoShape">
              <a:avLst/>
            </a:prstTxWarp>
          </a:bodyPr>
          <a:lstStyle/>
          <a:p>
            <a:pPr lvl="0"/>
            <a:r>
              <a:rPr lang="zh-CN" altLang="en-US"/>
              <a:t>单击此处编辑母版标题样式</a:t>
            </a:r>
            <a:endParaRPr lang="en-US" altLang="en-US"/>
          </a:p>
        </p:txBody>
      </p:sp>
      <p:sp>
        <p:nvSpPr>
          <p:cNvPr id="1029" name="文本占位符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en-US"/>
          </a:p>
        </p:txBody>
      </p:sp>
      <p:sp>
        <p:nvSpPr>
          <p:cNvPr id="10" name="日期占位符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ea typeface="+mn-ea"/>
              </a:defRPr>
            </a:lvl1pPr>
          </a:lstStyle>
          <a:p>
            <a:pPr>
              <a:defRPr/>
            </a:pPr>
            <a:fld id="{582CDC60-0C04-0940-AE9A-80B3BF6D8FD3}" type="datetimeFigureOut">
              <a:rPr lang="zh-CN" altLang="en-US" b="0" baseline="0">
                <a:solidFill>
                  <a:srgbClr val="E1F0FF">
                    <a:shade val="50000"/>
                  </a:srgbClr>
                </a:solidFill>
                <a:cs typeface=""/>
              </a:rPr>
              <a:pPr>
                <a:defRPr/>
              </a:pPr>
              <a:t>16/4/18</a:t>
            </a:fld>
            <a:endParaRPr lang="zh-CN" altLang="en-US" b="0" baseline="0">
              <a:solidFill>
                <a:srgbClr val="E1F0FF">
                  <a:shade val="50000"/>
                </a:srgbClr>
              </a:solidFill>
              <a:cs typeface=""/>
            </a:endParaRPr>
          </a:p>
        </p:txBody>
      </p:sp>
      <p:sp>
        <p:nvSpPr>
          <p:cNvPr id="22" name="页脚占位符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ea typeface="+mn-ea"/>
              </a:defRPr>
            </a:lvl1pPr>
          </a:lstStyle>
          <a:p>
            <a:pPr>
              <a:defRPr/>
            </a:pPr>
            <a:endParaRPr lang="zh-CN" altLang="en-US" b="0" baseline="0">
              <a:solidFill>
                <a:srgbClr val="E1F0FF">
                  <a:shade val="50000"/>
                </a:srgbClr>
              </a:solidFill>
              <a:cs typeface=""/>
            </a:endParaRPr>
          </a:p>
        </p:txBody>
      </p:sp>
      <p:sp>
        <p:nvSpPr>
          <p:cNvPr id="18" name="灯片编号占位符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a:defRPr sz="1000">
                <a:solidFill>
                  <a:srgbClr val="A5B0BC"/>
                </a:solidFill>
                <a:ea typeface="黑体" charset="-122"/>
              </a:defRPr>
            </a:lvl1pPr>
          </a:lstStyle>
          <a:p>
            <a:fld id="{BCEF04B8-5A57-C549-BA94-9B9542B52514}" type="slidenum">
              <a:rPr lang="zh-CN" altLang="en-US" b="0" baseline="0" smtClean="0">
                <a:latin typeface="Arial" charset="0"/>
                <a:cs typeface=""/>
              </a:rPr>
              <a:pPr/>
              <a:t>‹#›</a:t>
            </a:fld>
            <a:endParaRPr lang="zh-CN" altLang="en-US" b="0" baseline="0" smtClean="0">
              <a:latin typeface="Arial" charset="0"/>
              <a:cs typeface=""/>
            </a:endParaRPr>
          </a:p>
        </p:txBody>
      </p:sp>
    </p:spTree>
    <p:extLst>
      <p:ext uri="{BB962C8B-B14F-4D97-AF65-F5344CB8AC3E}">
        <p14:creationId xmlns:p14="http://schemas.microsoft.com/office/powerpoint/2010/main" val="1005875350"/>
      </p:ext>
    </p:extLst>
  </p:cSld>
  <p:clrMap bg1="dk1" tx1="lt1" bg2="dk2" tx2="lt2" accent1="accent1" accent2="accent2" accent3="accent3" accent4="accent4" accent5="accent5" accent6="accent6" hlink="hlink" folHlink="folHlink"/>
  <p:sldLayoutIdLst>
    <p:sldLayoutId id="2147489316" r:id="rId1"/>
    <p:sldLayoutId id="2147489317" r:id="rId2"/>
    <p:sldLayoutId id="2147489318" r:id="rId3"/>
    <p:sldLayoutId id="2147489319" r:id="rId4"/>
    <p:sldLayoutId id="2147489320" r:id="rId5"/>
    <p:sldLayoutId id="2147489321" r:id="rId6"/>
    <p:sldLayoutId id="2147489322" r:id="rId7"/>
    <p:sldLayoutId id="2147489323" r:id="rId8"/>
    <p:sldLayoutId id="2147489324" r:id="rId9"/>
    <p:sldLayoutId id="2147489325" r:id="rId10"/>
    <p:sldLayoutId id="2147489326"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ea typeface="宋体" pitchFamily="2" charset="-122"/>
        </a:defRPr>
      </a:lvl2pPr>
      <a:lvl3pPr algn="l" rtl="0" eaLnBrk="0" fontAlgn="base" hangingPunct="0">
        <a:spcBef>
          <a:spcPct val="0"/>
        </a:spcBef>
        <a:spcAft>
          <a:spcPct val="0"/>
        </a:spcAft>
        <a:defRPr sz="4600">
          <a:solidFill>
            <a:schemeClr val="tx1"/>
          </a:solidFill>
          <a:latin typeface="Franklin Gothic Book"/>
          <a:ea typeface="宋体" pitchFamily="2" charset="-122"/>
        </a:defRPr>
      </a:lvl3pPr>
      <a:lvl4pPr algn="l" rtl="0" eaLnBrk="0" fontAlgn="base" hangingPunct="0">
        <a:spcBef>
          <a:spcPct val="0"/>
        </a:spcBef>
        <a:spcAft>
          <a:spcPct val="0"/>
        </a:spcAft>
        <a:defRPr sz="4600">
          <a:solidFill>
            <a:schemeClr val="tx1"/>
          </a:solidFill>
          <a:latin typeface="Franklin Gothic Book"/>
          <a:ea typeface="宋体" pitchFamily="2" charset="-122"/>
        </a:defRPr>
      </a:lvl4pPr>
      <a:lvl5pPr algn="l" rtl="0" eaLnBrk="0" fontAlgn="base" hangingPunct="0">
        <a:spcBef>
          <a:spcPct val="0"/>
        </a:spcBef>
        <a:spcAft>
          <a:spcPct val="0"/>
        </a:spcAft>
        <a:defRPr sz="4600">
          <a:solidFill>
            <a:schemeClr val="tx1"/>
          </a:solidFill>
          <a:latin typeface="Franklin Gothic Book"/>
          <a:ea typeface="宋体" pitchFamily="2" charset="-122"/>
        </a:defRPr>
      </a:lvl5pPr>
      <a:lvl6pPr marL="457200" algn="l" rtl="0" fontAlgn="base">
        <a:spcBef>
          <a:spcPct val="0"/>
        </a:spcBef>
        <a:spcAft>
          <a:spcPct val="0"/>
        </a:spcAft>
        <a:defRPr sz="4600">
          <a:solidFill>
            <a:schemeClr val="tx1"/>
          </a:solidFill>
          <a:latin typeface="Franklin Gothic Book"/>
          <a:ea typeface="宋体" pitchFamily="2" charset="-122"/>
        </a:defRPr>
      </a:lvl6pPr>
      <a:lvl7pPr marL="914400" algn="l" rtl="0" fontAlgn="base">
        <a:spcBef>
          <a:spcPct val="0"/>
        </a:spcBef>
        <a:spcAft>
          <a:spcPct val="0"/>
        </a:spcAft>
        <a:defRPr sz="4600">
          <a:solidFill>
            <a:schemeClr val="tx1"/>
          </a:solidFill>
          <a:latin typeface="Franklin Gothic Book"/>
          <a:ea typeface="宋体" pitchFamily="2" charset="-122"/>
        </a:defRPr>
      </a:lvl7pPr>
      <a:lvl8pPr marL="1371600" algn="l" rtl="0" fontAlgn="base">
        <a:spcBef>
          <a:spcPct val="0"/>
        </a:spcBef>
        <a:spcAft>
          <a:spcPct val="0"/>
        </a:spcAft>
        <a:defRPr sz="4600">
          <a:solidFill>
            <a:schemeClr val="tx1"/>
          </a:solidFill>
          <a:latin typeface="Franklin Gothic Book"/>
          <a:ea typeface="宋体" pitchFamily="2" charset="-122"/>
        </a:defRPr>
      </a:lvl8pPr>
      <a:lvl9pPr marL="1828800" algn="l" rtl="0" fontAlgn="base">
        <a:spcBef>
          <a:spcPct val="0"/>
        </a:spcBef>
        <a:spcAft>
          <a:spcPct val="0"/>
        </a:spcAft>
        <a:defRPr sz="4600">
          <a:solidFill>
            <a:schemeClr val="tx1"/>
          </a:solidFill>
          <a:latin typeface="Franklin Gothic Book"/>
          <a:ea typeface="宋体" pitchFamily="2" charset="-122"/>
        </a:defRPr>
      </a:lvl9pPr>
    </p:titleStyle>
    <p:bodyStyle>
      <a:lvl1pPr marL="419100" indent="-382588" algn="l" rtl="0" eaLnBrk="0" fontAlgn="base" hangingPunct="0">
        <a:spcBef>
          <a:spcPct val="20000"/>
        </a:spcBef>
        <a:spcAft>
          <a:spcPct val="0"/>
        </a:spcAft>
        <a:buClr>
          <a:schemeClr val="accent1"/>
        </a:buClr>
        <a:buSzPct val="80000"/>
        <a:buFont typeface="Wingdings 2"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33BD56"/>
        </a:buClr>
        <a:buSzPct val="90000"/>
        <a:buFont typeface="Wingdings 2"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4BC5B9"/>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emf"/><Relationship Id="rId1" Type="http://schemas.openxmlformats.org/officeDocument/2006/relationships/slideLayout" Target="../slideLayouts/slideLayout7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44.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7.wmf"/><Relationship Id="rId1" Type="http://schemas.openxmlformats.org/officeDocument/2006/relationships/vmlDrawing" Target="../drawings/vmlDrawing3.vml"/><Relationship Id="rId2" Type="http://schemas.openxmlformats.org/officeDocument/2006/relationships/slideLayout" Target="../slideLayouts/slideLayout14.xml"/><Relationship Id="rId3" Type="http://schemas.openxmlformats.org/officeDocument/2006/relationships/oleObject" Target="../embeddings/oleObject4.bin"/><Relationship Id="rId4" Type="http://schemas.openxmlformats.org/officeDocument/2006/relationships/image" Target="../media/image20.wmf"/><Relationship Id="rId5" Type="http://schemas.openxmlformats.org/officeDocument/2006/relationships/oleObject" Target="../embeddings/oleObject5.bin"/><Relationship Id="rId6" Type="http://schemas.openxmlformats.org/officeDocument/2006/relationships/image" Target="../media/image21.wmf"/><Relationship Id="rId7" Type="http://schemas.openxmlformats.org/officeDocument/2006/relationships/oleObject" Target="../embeddings/oleObject6.bin"/><Relationship Id="rId8" Type="http://schemas.openxmlformats.org/officeDocument/2006/relationships/image" Target="../media/image22.wmf"/><Relationship Id="rId9" Type="http://schemas.openxmlformats.org/officeDocument/2006/relationships/oleObject" Target="../embeddings/oleObject7.bin"/><Relationship Id="rId10" Type="http://schemas.openxmlformats.org/officeDocument/2006/relationships/image" Target="../media/image6.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2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tiff"/><Relationship Id="rId3" Type="http://schemas.openxmlformats.org/officeDocument/2006/relationships/image" Target="../media/image2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oleObject" Target="../embeddings/oleObject1.bin"/><Relationship Id="rId5" Type="http://schemas.openxmlformats.org/officeDocument/2006/relationships/image" Target="../media/image6.wmf"/><Relationship Id="rId6" Type="http://schemas.openxmlformats.org/officeDocument/2006/relationships/oleObject" Target="../embeddings/oleObject2.bin"/><Relationship Id="rId7"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oleObject" Target="../embeddings/oleObject3.bin"/><Relationship Id="rId5"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emf"/><Relationship Id="rId3"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4"/>
          <p:cNvSpPr>
            <a:spLocks noChangeArrowheads="1"/>
          </p:cNvSpPr>
          <p:nvPr/>
        </p:nvSpPr>
        <p:spPr bwMode="auto">
          <a:xfrm>
            <a:off x="0" y="1066800"/>
            <a:ext cx="9144000"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endParaRPr lang="en-US" sz="3200" baseline="0" dirty="0" smtClean="0">
              <a:solidFill>
                <a:srgbClr val="000090"/>
              </a:solidFill>
              <a:latin typeface="Times New Roman" charset="0"/>
            </a:endParaRPr>
          </a:p>
          <a:p>
            <a:pPr algn="ctr"/>
            <a:r>
              <a:rPr lang="en-US" sz="3600" baseline="0" dirty="0">
                <a:solidFill>
                  <a:srgbClr val="000090"/>
                </a:solidFill>
                <a:latin typeface="Times New Roman" charset="0"/>
              </a:rPr>
              <a:t>On the Role of Surface Fluxes and WISHE in Tropical Cyclone Intensification</a:t>
            </a:r>
          </a:p>
          <a:p>
            <a:pPr algn="ctr"/>
            <a:endParaRPr lang="en-US" sz="1400" i="1" baseline="0" dirty="0" smtClean="0">
              <a:solidFill>
                <a:srgbClr val="000090"/>
              </a:solidFill>
              <a:latin typeface="Times New Roman" charset="0"/>
            </a:endParaRPr>
          </a:p>
          <a:p>
            <a:pPr algn="ctr"/>
            <a:endParaRPr lang="en-US" sz="1400" i="1" baseline="0" dirty="0">
              <a:solidFill>
                <a:srgbClr val="000090"/>
              </a:solidFill>
              <a:latin typeface="Times New Roman" charset="0"/>
            </a:endParaRPr>
          </a:p>
          <a:p>
            <a:pPr algn="ctr"/>
            <a:r>
              <a:rPr lang="en-US" sz="3200" i="1" baseline="0" dirty="0">
                <a:solidFill>
                  <a:srgbClr val="000090"/>
                </a:solidFill>
                <a:latin typeface="Times New Roman" charset="0"/>
              </a:rPr>
              <a:t>Fuqing </a:t>
            </a:r>
            <a:r>
              <a:rPr lang="en-US" sz="3200" i="1" baseline="0" dirty="0" smtClean="0">
                <a:solidFill>
                  <a:srgbClr val="000090"/>
                </a:solidFill>
                <a:latin typeface="Times New Roman" charset="0"/>
              </a:rPr>
              <a:t>Zhang (Penn State) &amp; Kerry Emanuel (MIT)</a:t>
            </a:r>
            <a:endParaRPr lang="en-US" sz="3200" i="1" baseline="0" dirty="0">
              <a:solidFill>
                <a:srgbClr val="000090"/>
              </a:solidFill>
              <a:latin typeface="Times New Roman" charset="0"/>
            </a:endParaRPr>
          </a:p>
          <a:p>
            <a:pPr algn="ctr"/>
            <a:endParaRPr lang="en-US" sz="3200" i="1" baseline="0" dirty="0" smtClean="0">
              <a:solidFill>
                <a:srgbClr val="000090"/>
              </a:solidFill>
              <a:latin typeface="Times New Roman" charset="0"/>
            </a:endParaRPr>
          </a:p>
          <a:p>
            <a:pPr algn="ctr"/>
            <a:endParaRPr lang="en-US" sz="800" i="1" baseline="0" dirty="0" smtClean="0">
              <a:solidFill>
                <a:srgbClr val="000090"/>
              </a:solidFill>
              <a:latin typeface="Times New Roman" charset="0"/>
            </a:endParaRPr>
          </a:p>
          <a:p>
            <a:pPr algn="ctr"/>
            <a:r>
              <a:rPr lang="en-US" sz="2400" baseline="0" dirty="0" smtClean="0">
                <a:solidFill>
                  <a:srgbClr val="000090"/>
                </a:solidFill>
                <a:latin typeface="Times New Roman" charset="0"/>
              </a:rPr>
              <a:t>Sponsored by ONR, NSF and the MIT Houghton Lecturer </a:t>
            </a:r>
            <a:r>
              <a:rPr lang="en-US" sz="2400" baseline="0" dirty="0" smtClean="0">
                <a:solidFill>
                  <a:srgbClr val="000090"/>
                </a:solidFill>
                <a:latin typeface="Times New Roman" charset="0"/>
              </a:rPr>
              <a:t>Fund</a:t>
            </a:r>
            <a:endParaRPr lang="en-US" sz="2400" baseline="0" dirty="0" smtClean="0">
              <a:solidFill>
                <a:srgbClr val="000090"/>
              </a:solidFill>
              <a:latin typeface="Times New Roman"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 b="52385"/>
          <a:stretch/>
        </p:blipFill>
        <p:spPr bwMode="auto">
          <a:xfrm>
            <a:off x="990600" y="685800"/>
            <a:ext cx="7319169"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64466" y="6237220"/>
            <a:ext cx="9116561" cy="620780"/>
          </a:xfrm>
          <a:prstGeom prst="rect">
            <a:avLst/>
          </a:prstGeom>
        </p:spPr>
      </p:pic>
      <p:sp>
        <p:nvSpPr>
          <p:cNvPr id="5" name="Rectangle 4"/>
          <p:cNvSpPr/>
          <p:nvPr/>
        </p:nvSpPr>
        <p:spPr>
          <a:xfrm>
            <a:off x="182563" y="0"/>
            <a:ext cx="8932706" cy="584775"/>
          </a:xfrm>
          <a:prstGeom prst="rect">
            <a:avLst/>
          </a:prstGeom>
        </p:spPr>
        <p:txBody>
          <a:bodyPr wrap="square">
            <a:spAutoFit/>
          </a:bodyPr>
          <a:lstStyle/>
          <a:p>
            <a:pPr algn="ctr"/>
            <a:r>
              <a:rPr lang="en-US" sz="3200" baseline="0" dirty="0">
                <a:solidFill>
                  <a:srgbClr val="FFFF00"/>
                </a:solidFill>
                <a:effectLst>
                  <a:outerShdw blurRad="38100" dist="38100" dir="2700000" algn="tl">
                    <a:srgbClr val="000000">
                      <a:alpha val="43137"/>
                    </a:srgbClr>
                  </a:outerShdw>
                </a:effectLst>
                <a:latin typeface="Arial"/>
                <a:ea typeface=""/>
                <a:cs typeface=""/>
              </a:rPr>
              <a:t>Impacts of the Diurnal Radiation Cycle </a:t>
            </a:r>
            <a:endParaRPr lang="en-US" sz="2800" dirty="0"/>
          </a:p>
        </p:txBody>
      </p:sp>
      <p:sp>
        <p:nvSpPr>
          <p:cNvPr id="2" name="TextBox 1"/>
          <p:cNvSpPr txBox="1"/>
          <p:nvPr/>
        </p:nvSpPr>
        <p:spPr>
          <a:xfrm>
            <a:off x="2209800" y="1066800"/>
            <a:ext cx="990600" cy="762000"/>
          </a:xfrm>
          <a:prstGeom prst="rect">
            <a:avLst/>
          </a:prstGeom>
          <a:solidFill>
            <a:schemeClr val="tx1"/>
          </a:solidFill>
          <a:effectLst/>
        </p:spPr>
        <p:txBody>
          <a:bodyPr wrap="square" rtlCol="0">
            <a:spAutoFit/>
          </a:bodyPr>
          <a:lstStyle/>
          <a:p>
            <a:endParaRPr lang="en-US"/>
          </a:p>
        </p:txBody>
      </p:sp>
      <p:sp>
        <p:nvSpPr>
          <p:cNvPr id="8198" name="矩形 5"/>
          <p:cNvSpPr>
            <a:spLocks noChangeArrowheads="1"/>
          </p:cNvSpPr>
          <p:nvPr/>
        </p:nvSpPr>
        <p:spPr bwMode="auto">
          <a:xfrm>
            <a:off x="2209800" y="981670"/>
            <a:ext cx="4495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baseline="0" dirty="0" smtClean="0">
                <a:solidFill>
                  <a:srgbClr val="FF0000"/>
                </a:solidFill>
                <a:ea typeface="黑体" charset="-122"/>
                <a:cs typeface=""/>
              </a:rPr>
              <a:t>CONTROL: normal diurnal</a:t>
            </a:r>
          </a:p>
          <a:p>
            <a:pPr eaLnBrk="1" hangingPunct="1"/>
            <a:r>
              <a:rPr lang="en-US" altLang="zh-CN" baseline="0" dirty="0" err="1" smtClean="0">
                <a:solidFill>
                  <a:srgbClr val="00B0F0"/>
                </a:solidFill>
                <a:ea typeface="黑体" charset="-122"/>
                <a:cs typeface=""/>
              </a:rPr>
              <a:t>DayOnly</a:t>
            </a:r>
            <a:r>
              <a:rPr lang="en-US" altLang="zh-CN" baseline="0" dirty="0" smtClean="0">
                <a:solidFill>
                  <a:srgbClr val="00B0F0"/>
                </a:solidFill>
                <a:ea typeface="黑体" charset="-122"/>
                <a:cs typeface=""/>
              </a:rPr>
              <a:t>: </a:t>
            </a:r>
            <a:r>
              <a:rPr lang="en-US" altLang="zh-CN" baseline="0" dirty="0" smtClean="0">
                <a:solidFill>
                  <a:srgbClr val="00B0F0"/>
                </a:solidFill>
                <a:ea typeface="黑体" charset="-122"/>
                <a:cs typeface=""/>
              </a:rPr>
              <a:t>solar insolation fixed at noon</a:t>
            </a:r>
          </a:p>
          <a:p>
            <a:pPr eaLnBrk="1" hangingPunct="1"/>
            <a:r>
              <a:rPr lang="en-US" altLang="zh-CN" baseline="0" dirty="0" err="1" smtClean="0">
                <a:solidFill>
                  <a:srgbClr val="00B0F0"/>
                </a:solidFill>
                <a:ea typeface="黑体" charset="-122"/>
                <a:cs typeface=""/>
              </a:rPr>
              <a:t>NightOnly</a:t>
            </a:r>
            <a:r>
              <a:rPr lang="en-US" altLang="zh-CN" baseline="0" dirty="0" smtClean="0">
                <a:solidFill>
                  <a:srgbClr val="00B0F0"/>
                </a:solidFill>
                <a:ea typeface="黑体" charset="-122"/>
                <a:cs typeface=""/>
              </a:rPr>
              <a:t>: no solar insolation </a:t>
            </a:r>
          </a:p>
        </p:txBody>
      </p:sp>
      <p:sp>
        <p:nvSpPr>
          <p:cNvPr id="3" name="Rectangle 2"/>
          <p:cNvSpPr/>
          <p:nvPr/>
        </p:nvSpPr>
        <p:spPr>
          <a:xfrm>
            <a:off x="5791200" y="4800600"/>
            <a:ext cx="1370888" cy="369332"/>
          </a:xfrm>
          <a:prstGeom prst="rect">
            <a:avLst/>
          </a:prstGeom>
        </p:spPr>
        <p:txBody>
          <a:bodyPr wrap="none">
            <a:spAutoFit/>
          </a:bodyPr>
          <a:lstStyle/>
          <a:p>
            <a:r>
              <a:rPr lang="en-US" altLang="zh-CN" baseline="0" dirty="0" err="1" smtClean="0">
                <a:solidFill>
                  <a:srgbClr val="00B0F0"/>
                </a:solidFill>
                <a:ea typeface="黑体" charset="-122"/>
                <a:cs typeface=""/>
              </a:rPr>
              <a:t>DayOnly</a:t>
            </a:r>
            <a:r>
              <a:rPr lang="en-US" altLang="zh-CN" baseline="0" dirty="0" smtClean="0">
                <a:solidFill>
                  <a:srgbClr val="00B0F0"/>
                </a:solidFill>
                <a:ea typeface="黑体" charset="-122"/>
                <a:cs typeface=""/>
              </a:rPr>
              <a:t> 0h</a:t>
            </a:r>
            <a:endParaRPr lang="en-US" dirty="0">
              <a:solidFill>
                <a:srgbClr val="00B0F0"/>
              </a:solidFill>
            </a:endParaRPr>
          </a:p>
        </p:txBody>
      </p:sp>
      <p:sp>
        <p:nvSpPr>
          <p:cNvPr id="13" name="Rectangle 12"/>
          <p:cNvSpPr/>
          <p:nvPr/>
        </p:nvSpPr>
        <p:spPr>
          <a:xfrm>
            <a:off x="6517579" y="3539304"/>
            <a:ext cx="1486304" cy="369332"/>
          </a:xfrm>
          <a:prstGeom prst="rect">
            <a:avLst/>
          </a:prstGeom>
        </p:spPr>
        <p:txBody>
          <a:bodyPr wrap="none">
            <a:spAutoFit/>
          </a:bodyPr>
          <a:lstStyle/>
          <a:p>
            <a:r>
              <a:rPr lang="en-US" altLang="zh-CN" baseline="0" dirty="0" err="1" smtClean="0">
                <a:solidFill>
                  <a:srgbClr val="00B0F0"/>
                </a:solidFill>
                <a:ea typeface="黑体" charset="-122"/>
                <a:cs typeface=""/>
              </a:rPr>
              <a:t>DayOnly</a:t>
            </a:r>
            <a:r>
              <a:rPr lang="en-US" altLang="zh-CN" baseline="0" dirty="0" smtClean="0">
                <a:solidFill>
                  <a:srgbClr val="00B0F0"/>
                </a:solidFill>
                <a:ea typeface="黑体" charset="-122"/>
                <a:cs typeface=""/>
              </a:rPr>
              <a:t> 48h</a:t>
            </a:r>
            <a:endParaRPr lang="en-US" dirty="0">
              <a:solidFill>
                <a:srgbClr val="00B0F0"/>
              </a:solidFill>
            </a:endParaRPr>
          </a:p>
        </p:txBody>
      </p:sp>
      <p:sp>
        <p:nvSpPr>
          <p:cNvPr id="14" name="Rectangle 13"/>
          <p:cNvSpPr/>
          <p:nvPr/>
        </p:nvSpPr>
        <p:spPr>
          <a:xfrm>
            <a:off x="3505200" y="4233584"/>
            <a:ext cx="1524776" cy="369332"/>
          </a:xfrm>
          <a:prstGeom prst="rect">
            <a:avLst/>
          </a:prstGeom>
        </p:spPr>
        <p:txBody>
          <a:bodyPr wrap="none">
            <a:spAutoFit/>
          </a:bodyPr>
          <a:lstStyle/>
          <a:p>
            <a:r>
              <a:rPr lang="en-US" altLang="zh-CN" baseline="0" dirty="0" err="1" smtClean="0">
                <a:solidFill>
                  <a:srgbClr val="00B0F0"/>
                </a:solidFill>
                <a:ea typeface="黑体" charset="-122"/>
                <a:cs typeface=""/>
              </a:rPr>
              <a:t>NightOnly</a:t>
            </a:r>
            <a:r>
              <a:rPr lang="en-US" altLang="zh-CN" baseline="0" dirty="0" smtClean="0">
                <a:solidFill>
                  <a:srgbClr val="00B0F0"/>
                </a:solidFill>
                <a:ea typeface="黑体" charset="-122"/>
                <a:cs typeface=""/>
              </a:rPr>
              <a:t> 0h</a:t>
            </a:r>
            <a:endParaRPr lang="en-US" dirty="0">
              <a:solidFill>
                <a:srgbClr val="00B0F0"/>
              </a:solidFill>
            </a:endParaRPr>
          </a:p>
        </p:txBody>
      </p:sp>
    </p:spTree>
    <p:extLst>
      <p:ext uri="{BB962C8B-B14F-4D97-AF65-F5344CB8AC3E}">
        <p14:creationId xmlns:p14="http://schemas.microsoft.com/office/powerpoint/2010/main" val="1665240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xwinds_time_by_performance.pdf"/>
          <p:cNvPicPr>
            <a:picLocks noChangeAspect="1"/>
          </p:cNvPicPr>
          <p:nvPr/>
        </p:nvPicPr>
        <p:blipFill rotWithShape="1">
          <a:blip r:embed="rId2">
            <a:extLst>
              <a:ext uri="{28A0092B-C50C-407E-A947-70E740481C1C}">
                <a14:useLocalDpi xmlns:a14="http://schemas.microsoft.com/office/drawing/2010/main" val="0"/>
              </a:ext>
            </a:extLst>
          </a:blip>
          <a:srcRect l="6379" t="25586" r="10381" b="23728"/>
          <a:stretch/>
        </p:blipFill>
        <p:spPr>
          <a:xfrm>
            <a:off x="4574087" y="130799"/>
            <a:ext cx="4493712" cy="3361701"/>
          </a:xfrm>
          <a:prstGeom prst="rect">
            <a:avLst/>
          </a:prstGeom>
          <a:solidFill>
            <a:schemeClr val="bg1"/>
          </a:solidFill>
        </p:spPr>
      </p:pic>
      <p:pic>
        <p:nvPicPr>
          <p:cNvPr id="8" name="Picture 7" descr="ensemble_tracks_by_performance.pdf"/>
          <p:cNvPicPr>
            <a:picLocks noChangeAspect="1"/>
          </p:cNvPicPr>
          <p:nvPr/>
        </p:nvPicPr>
        <p:blipFill rotWithShape="1">
          <a:blip r:embed="rId3">
            <a:extLst>
              <a:ext uri="{28A0092B-C50C-407E-A947-70E740481C1C}">
                <a14:useLocalDpi xmlns:a14="http://schemas.microsoft.com/office/drawing/2010/main" val="0"/>
              </a:ext>
            </a:extLst>
          </a:blip>
          <a:srcRect l="7640" t="25343" r="11013" b="22997"/>
          <a:stretch/>
        </p:blipFill>
        <p:spPr>
          <a:xfrm>
            <a:off x="0" y="-1"/>
            <a:ext cx="4572000" cy="3757409"/>
          </a:xfrm>
          <a:prstGeom prst="rect">
            <a:avLst/>
          </a:prstGeom>
          <a:solidFill>
            <a:schemeClr val="bg1"/>
          </a:solidFill>
        </p:spPr>
      </p:pic>
      <p:pic>
        <p:nvPicPr>
          <p:cNvPr id="9" name="Picture 8" descr="deep_layer_shear_avg.pdf"/>
          <p:cNvPicPr>
            <a:picLocks noChangeAspect="1"/>
          </p:cNvPicPr>
          <p:nvPr/>
        </p:nvPicPr>
        <p:blipFill rotWithShape="1">
          <a:blip r:embed="rId4">
            <a:extLst>
              <a:ext uri="{28A0092B-C50C-407E-A947-70E740481C1C}">
                <a14:useLocalDpi xmlns:a14="http://schemas.microsoft.com/office/drawing/2010/main" val="0"/>
              </a:ext>
            </a:extLst>
          </a:blip>
          <a:srcRect l="7324" t="25586" r="10067" b="23485"/>
          <a:stretch/>
        </p:blipFill>
        <p:spPr>
          <a:xfrm>
            <a:off x="4572000" y="3498883"/>
            <a:ext cx="4495799" cy="3282917"/>
          </a:xfrm>
          <a:prstGeom prst="rect">
            <a:avLst/>
          </a:prstGeom>
          <a:solidFill>
            <a:schemeClr val="bg1"/>
          </a:solidFill>
        </p:spPr>
      </p:pic>
      <p:sp>
        <p:nvSpPr>
          <p:cNvPr id="6" name="TextBox 5"/>
          <p:cNvSpPr txBox="1"/>
          <p:nvPr/>
        </p:nvSpPr>
        <p:spPr>
          <a:xfrm>
            <a:off x="-12700" y="4089747"/>
            <a:ext cx="4965700" cy="1692771"/>
          </a:xfrm>
          <a:prstGeom prst="rect">
            <a:avLst/>
          </a:prstGeom>
          <a:noFill/>
        </p:spPr>
        <p:txBody>
          <a:bodyPr wrap="square" rtlCol="0">
            <a:spAutoFit/>
          </a:bodyPr>
          <a:lstStyle/>
          <a:p>
            <a:pPr defTabSz="457200" fontAlgn="auto">
              <a:spcBef>
                <a:spcPts val="0"/>
              </a:spcBef>
              <a:spcAft>
                <a:spcPts val="0"/>
              </a:spcAft>
            </a:pPr>
            <a:r>
              <a:rPr lang="en-US" sz="2500" baseline="0" dirty="0" err="1" smtClean="0">
                <a:solidFill>
                  <a:prstClr val="black"/>
                </a:solidFill>
                <a:latin typeface="Calibri"/>
                <a:ea typeface="+mn-ea"/>
                <a:cs typeface="+mn-cs"/>
              </a:rPr>
              <a:t>Edouard</a:t>
            </a:r>
            <a:r>
              <a:rPr lang="en-US" sz="2500" baseline="0" dirty="0" smtClean="0">
                <a:solidFill>
                  <a:prstClr val="black"/>
                </a:solidFill>
                <a:latin typeface="Calibri"/>
                <a:ea typeface="+mn-ea"/>
                <a:cs typeface="+mn-cs"/>
              </a:rPr>
              <a:t>: </a:t>
            </a:r>
            <a:r>
              <a:rPr lang="en-US" sz="2500" baseline="0" dirty="0" smtClean="0">
                <a:solidFill>
                  <a:prstClr val="black"/>
                </a:solidFill>
                <a:latin typeface="Calibri"/>
                <a:ea typeface="+mn-ea"/>
                <a:cs typeface="+mn-cs"/>
              </a:rPr>
              <a:t>PSU WRF-</a:t>
            </a:r>
            <a:r>
              <a:rPr lang="en-US" sz="2500" baseline="0" dirty="0" err="1" smtClean="0">
                <a:solidFill>
                  <a:prstClr val="black"/>
                </a:solidFill>
                <a:latin typeface="Calibri"/>
                <a:ea typeface="+mn-ea"/>
                <a:cs typeface="+mn-cs"/>
              </a:rPr>
              <a:t>EnKF</a:t>
            </a:r>
            <a:r>
              <a:rPr lang="en-US" sz="2500" baseline="0" dirty="0" smtClean="0">
                <a:solidFill>
                  <a:prstClr val="black"/>
                </a:solidFill>
                <a:latin typeface="Calibri"/>
                <a:ea typeface="+mn-ea"/>
                <a:cs typeface="+mn-cs"/>
              </a:rPr>
              <a:t> </a:t>
            </a:r>
            <a:r>
              <a:rPr lang="en-US" sz="2500" baseline="0" dirty="0" err="1" smtClean="0">
                <a:solidFill>
                  <a:prstClr val="black"/>
                </a:solidFill>
                <a:latin typeface="Calibri"/>
                <a:ea typeface="+mn-ea"/>
                <a:cs typeface="+mn-cs"/>
              </a:rPr>
              <a:t>realtime</a:t>
            </a:r>
            <a:r>
              <a:rPr lang="en-US" sz="2500" baseline="0" dirty="0" smtClean="0">
                <a:solidFill>
                  <a:prstClr val="black"/>
                </a:solidFill>
                <a:latin typeface="Calibri"/>
                <a:ea typeface="+mn-ea"/>
                <a:cs typeface="+mn-cs"/>
              </a:rPr>
              <a:t> ensemble </a:t>
            </a:r>
            <a:r>
              <a:rPr lang="en-US" sz="2500" baseline="0" dirty="0" smtClean="0">
                <a:solidFill>
                  <a:prstClr val="black"/>
                </a:solidFill>
                <a:latin typeface="Calibri"/>
                <a:ea typeface="+mn-ea"/>
                <a:cs typeface="+mn-cs"/>
              </a:rPr>
              <a:t>performance</a:t>
            </a:r>
          </a:p>
          <a:p>
            <a:pPr defTabSz="457200" fontAlgn="auto">
              <a:spcBef>
                <a:spcPts val="0"/>
              </a:spcBef>
              <a:spcAft>
                <a:spcPts val="0"/>
              </a:spcAft>
            </a:pPr>
            <a:endParaRPr lang="en-US" sz="2500" b="0" baseline="0" dirty="0">
              <a:solidFill>
                <a:prstClr val="black"/>
              </a:solidFill>
              <a:latin typeface="Calibri"/>
              <a:ea typeface="+mn-ea"/>
              <a:cs typeface="+mn-cs"/>
            </a:endParaRPr>
          </a:p>
          <a:p>
            <a:pPr defTabSz="457200" fontAlgn="auto">
              <a:spcBef>
                <a:spcPts val="0"/>
              </a:spcBef>
              <a:spcAft>
                <a:spcPts val="0"/>
              </a:spcAft>
            </a:pPr>
            <a:r>
              <a:rPr lang="en-US" sz="2500" b="0" i="1" baseline="0" dirty="0" smtClean="0">
                <a:solidFill>
                  <a:prstClr val="black"/>
                </a:solidFill>
                <a:latin typeface="Calibri"/>
                <a:ea typeface="+mn-ea"/>
                <a:cs typeface="+mn-cs"/>
              </a:rPr>
              <a:t>Impacts of shear and initial vortex</a:t>
            </a:r>
            <a:endParaRPr lang="en-US" sz="2500" b="0" i="1" baseline="0" dirty="0" smtClean="0">
              <a:solidFill>
                <a:prstClr val="black"/>
              </a:solidFill>
              <a:latin typeface="Calibri"/>
              <a:ea typeface="+mn-ea"/>
              <a:cs typeface="+mn-cs"/>
            </a:endParaRPr>
          </a:p>
        </p:txBody>
      </p:sp>
      <p:sp>
        <p:nvSpPr>
          <p:cNvPr id="2" name="Rectangle 1"/>
          <p:cNvSpPr/>
          <p:nvPr/>
        </p:nvSpPr>
        <p:spPr>
          <a:xfrm>
            <a:off x="7749" y="6502875"/>
            <a:ext cx="5182829" cy="338554"/>
          </a:xfrm>
          <a:prstGeom prst="rect">
            <a:avLst/>
          </a:prstGeom>
        </p:spPr>
        <p:txBody>
          <a:bodyPr wrap="none">
            <a:spAutoFit/>
          </a:bodyPr>
          <a:lstStyle/>
          <a:p>
            <a:pPr defTabSz="457200" fontAlgn="auto">
              <a:spcBef>
                <a:spcPts val="0"/>
              </a:spcBef>
              <a:spcAft>
                <a:spcPts val="0"/>
              </a:spcAft>
            </a:pPr>
            <a:r>
              <a:rPr lang="en-US" sz="1600" i="1" baseline="0" dirty="0" err="1" smtClean="0">
                <a:solidFill>
                  <a:schemeClr val="tx2"/>
                </a:solidFill>
                <a:latin typeface="Helvetica" charset="0"/>
                <a:ea typeface="+mn-ea"/>
                <a:cs typeface="+mn-cs"/>
              </a:rPr>
              <a:t>Munsell</a:t>
            </a:r>
            <a:r>
              <a:rPr lang="en-US" sz="1600" i="1" baseline="0" dirty="0" smtClean="0">
                <a:solidFill>
                  <a:schemeClr val="tx2"/>
                </a:solidFill>
                <a:latin typeface="Helvetica" charset="0"/>
                <a:ea typeface="+mn-ea"/>
                <a:cs typeface="+mn-cs"/>
              </a:rPr>
              <a:t>, Zhang, </a:t>
            </a:r>
            <a:r>
              <a:rPr lang="en-US" sz="1600" i="1" baseline="0" dirty="0" err="1" smtClean="0">
                <a:solidFill>
                  <a:schemeClr val="tx2"/>
                </a:solidFill>
                <a:latin typeface="Helvetica" charset="0"/>
                <a:ea typeface="+mn-ea"/>
                <a:cs typeface="+mn-cs"/>
              </a:rPr>
              <a:t>Sippel</a:t>
            </a:r>
            <a:r>
              <a:rPr lang="en-US" sz="1600" i="1" baseline="0" dirty="0" smtClean="0">
                <a:solidFill>
                  <a:schemeClr val="tx2"/>
                </a:solidFill>
                <a:latin typeface="Helvetica" charset="0"/>
                <a:ea typeface="+mn-ea"/>
                <a:cs typeface="+mn-cs"/>
              </a:rPr>
              <a:t> and Braun, in review of JAS</a:t>
            </a:r>
            <a:endParaRPr lang="en-US" sz="1600" i="1" baseline="0" dirty="0">
              <a:solidFill>
                <a:schemeClr val="tx2"/>
              </a:solidFill>
              <a:latin typeface="Calibri"/>
              <a:ea typeface="+mn-ea"/>
              <a:cs typeface="+mn-cs"/>
            </a:endParaRPr>
          </a:p>
        </p:txBody>
      </p:sp>
    </p:spTree>
    <p:extLst>
      <p:ext uri="{BB962C8B-B14F-4D97-AF65-F5344CB8AC3E}">
        <p14:creationId xmlns:p14="http://schemas.microsoft.com/office/powerpoint/2010/main" val="1373084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xfrm>
            <a:off x="25400" y="0"/>
            <a:ext cx="8991600" cy="533400"/>
          </a:xfrm>
        </p:spPr>
        <p:txBody>
          <a:bodyPr/>
          <a:lstStyle/>
          <a:p>
            <a:pPr eaLnBrk="1" hangingPunct="1"/>
            <a:r>
              <a:rPr lang="en-US" sz="3600" dirty="0">
                <a:latin typeface="Times New Roman" charset="0"/>
                <a:ea typeface="ＭＳ Ｐゴシック" charset="0"/>
                <a:cs typeface="ＭＳ Ｐゴシック" charset="0"/>
              </a:rPr>
              <a:t>Concluding Remarks</a:t>
            </a:r>
          </a:p>
        </p:txBody>
      </p:sp>
      <p:sp>
        <p:nvSpPr>
          <p:cNvPr id="8" name="TextBox 7"/>
          <p:cNvSpPr txBox="1"/>
          <p:nvPr/>
        </p:nvSpPr>
        <p:spPr>
          <a:xfrm>
            <a:off x="406400" y="609600"/>
            <a:ext cx="8610600" cy="6124754"/>
          </a:xfrm>
          <a:prstGeom prst="rect">
            <a:avLst/>
          </a:prstGeom>
          <a:noFill/>
          <a:ln>
            <a:solidFill>
              <a:srgbClr val="FF0000"/>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000099"/>
                </a:solidFill>
                <a:effectLst/>
                <a:uLnTx/>
                <a:uFillTx/>
                <a:latin typeface="Times New Roman"/>
                <a:ea typeface=""/>
                <a:cs typeface=""/>
              </a:rPr>
              <a:t>Is </a:t>
            </a:r>
            <a:r>
              <a:rPr lang="en-US" sz="2400" kern="0" baseline="0" dirty="0" smtClean="0">
                <a:solidFill>
                  <a:srgbClr val="000099"/>
                </a:solidFill>
                <a:latin typeface="Times New Roman"/>
                <a:ea typeface=""/>
                <a:cs typeface=""/>
              </a:rPr>
              <a:t>WISHE </a:t>
            </a:r>
            <a:r>
              <a:rPr lang="en-US" sz="2400" kern="0" baseline="0" dirty="0">
                <a:solidFill>
                  <a:srgbClr val="000099"/>
                </a:solidFill>
                <a:latin typeface="Times New Roman"/>
                <a:ea typeface=""/>
                <a:cs typeface=""/>
              </a:rPr>
              <a:t>the </a:t>
            </a:r>
            <a:r>
              <a:rPr lang="en-US" sz="2400" kern="0" baseline="0" dirty="0" smtClean="0">
                <a:solidFill>
                  <a:srgbClr val="000099"/>
                </a:solidFill>
                <a:latin typeface="Times New Roman"/>
                <a:ea typeface=""/>
                <a:cs typeface=""/>
              </a:rPr>
              <a:t>positive </a:t>
            </a:r>
            <a:r>
              <a:rPr lang="en-US" sz="2400" kern="0" baseline="0" dirty="0" smtClean="0">
                <a:solidFill>
                  <a:srgbClr val="000099"/>
                </a:solidFill>
                <a:latin typeface="Times New Roman"/>
                <a:ea typeface=""/>
                <a:cs typeface=""/>
              </a:rPr>
              <a:t>feedback </a:t>
            </a:r>
            <a:r>
              <a:rPr kumimoji="0" lang="en-US" sz="2400" u="none" strike="noStrike" kern="0" cap="none" spc="0" normalizeH="0" baseline="0" noProof="0" dirty="0" smtClean="0">
                <a:ln>
                  <a:noFill/>
                </a:ln>
                <a:solidFill>
                  <a:srgbClr val="000099"/>
                </a:solidFill>
                <a:effectLst/>
                <a:uLnTx/>
                <a:uFillTx/>
                <a:latin typeface="Times New Roman"/>
                <a:ea typeface=""/>
                <a:cs typeface=""/>
              </a:rPr>
              <a:t>between the circulation and surface heat flux </a:t>
            </a:r>
            <a:r>
              <a:rPr kumimoji="0" lang="en-US" sz="2400" i="1" u="none" strike="noStrike" kern="0" cap="none" spc="0" normalizeH="0" baseline="0" noProof="0" dirty="0" smtClean="0">
                <a:ln>
                  <a:noFill/>
                </a:ln>
                <a:solidFill>
                  <a:srgbClr val="FF0000"/>
                </a:solidFill>
                <a:effectLst/>
                <a:uLnTx/>
                <a:uFillTx/>
                <a:latin typeface="Times New Roman"/>
                <a:ea typeface=""/>
                <a:cs typeface=""/>
              </a:rPr>
              <a:t>important</a:t>
            </a:r>
            <a:r>
              <a:rPr kumimoji="0" lang="en-US" sz="2400" u="none" strike="noStrike" kern="0" cap="none" spc="0" normalizeH="0" baseline="0" noProof="0" dirty="0" smtClean="0">
                <a:ln>
                  <a:noFill/>
                </a:ln>
                <a:solidFill>
                  <a:srgbClr val="000099"/>
                </a:solidFill>
                <a:effectLst/>
                <a:uLnTx/>
                <a:uFillTx/>
                <a:latin typeface="Times New Roman"/>
                <a:ea typeface=""/>
                <a:cs typeface=""/>
              </a:rPr>
              <a:t> for TC intensification? </a:t>
            </a:r>
            <a:r>
              <a:rPr lang="en-US" sz="2400" u="sng" kern="0" baseline="0" dirty="0">
                <a:solidFill>
                  <a:srgbClr val="FF0000"/>
                </a:solidFill>
                <a:latin typeface="Times New Roman"/>
                <a:ea typeface=""/>
                <a:cs typeface=""/>
              </a:rPr>
              <a:t>Y</a:t>
            </a:r>
            <a:r>
              <a:rPr kumimoji="0" lang="en-US" sz="2400" u="sng" strike="noStrike" kern="0" cap="none" spc="0" normalizeH="0" baseline="0" noProof="0" dirty="0" err="1" smtClean="0">
                <a:ln>
                  <a:noFill/>
                </a:ln>
                <a:solidFill>
                  <a:srgbClr val="FF0000"/>
                </a:solidFill>
                <a:effectLst/>
                <a:uLnTx/>
                <a:uFillTx/>
                <a:latin typeface="Times New Roman"/>
                <a:ea typeface=""/>
                <a:cs typeface=""/>
              </a:rPr>
              <a:t>es</a:t>
            </a:r>
            <a:r>
              <a:rPr kumimoji="0" lang="en-US" sz="2400" u="sng" strike="noStrike" kern="0" cap="none" spc="0" normalizeH="0" baseline="0" noProof="0" dirty="0" smtClean="0">
                <a:ln>
                  <a:noFill/>
                </a:ln>
                <a:solidFill>
                  <a:srgbClr val="FF0000"/>
                </a:solidFill>
                <a:effectLst/>
                <a:uLnTx/>
                <a:uFillTx/>
                <a:latin typeface="Times New Roman"/>
                <a:ea typeface=""/>
                <a:cs typeface=""/>
              </a:rPr>
              <a:t>!</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dirty="0" smtClean="0">
              <a:ln>
                <a:noFill/>
              </a:ln>
              <a:solidFill>
                <a:srgbClr val="000099"/>
              </a:solidFill>
              <a:effectLst/>
              <a:uLnTx/>
              <a:uFillTx/>
              <a:latin typeface="Times New Roman"/>
              <a:ea typeface=""/>
              <a:cs typeface=""/>
            </a:endParaRPr>
          </a:p>
          <a:p>
            <a:pPr defTabSz="457200" fontAlgn="auto">
              <a:spcBef>
                <a:spcPts val="0"/>
              </a:spcBef>
              <a:spcAft>
                <a:spcPts val="0"/>
              </a:spcAft>
            </a:pPr>
            <a:r>
              <a:rPr lang="en-US" sz="2400" kern="0" baseline="0" dirty="0">
                <a:solidFill>
                  <a:srgbClr val="000099"/>
                </a:solidFill>
              </a:rPr>
              <a:t>Is the wind dependence of the surface heat </a:t>
            </a:r>
            <a:r>
              <a:rPr lang="en-US" sz="2400" kern="0" baseline="0" dirty="0" smtClean="0">
                <a:solidFill>
                  <a:srgbClr val="000099"/>
                </a:solidFill>
              </a:rPr>
              <a:t>flux </a:t>
            </a:r>
            <a:r>
              <a:rPr lang="en-US" sz="2400" kern="0" baseline="0" dirty="0">
                <a:solidFill>
                  <a:srgbClr val="000099"/>
                </a:solidFill>
              </a:rPr>
              <a:t>(WISHE) is</a:t>
            </a:r>
            <a:r>
              <a:rPr lang="en-US" sz="2400" kern="0" baseline="0" dirty="0">
                <a:solidFill>
                  <a:srgbClr val="FF0000"/>
                </a:solidFill>
              </a:rPr>
              <a:t> </a:t>
            </a:r>
            <a:r>
              <a:rPr lang="en-US" sz="2400" kern="0" baseline="0" dirty="0" smtClean="0">
                <a:solidFill>
                  <a:srgbClr val="FF0000"/>
                </a:solidFill>
              </a:rPr>
              <a:t>essential </a:t>
            </a:r>
            <a:r>
              <a:rPr lang="en-US" sz="2400" kern="0" baseline="0" dirty="0" smtClean="0">
                <a:solidFill>
                  <a:schemeClr val="accent6"/>
                </a:solidFill>
              </a:rPr>
              <a:t>for TC intensification</a:t>
            </a:r>
            <a:r>
              <a:rPr lang="en-US" sz="2400" kern="0" baseline="0" dirty="0" smtClean="0">
                <a:solidFill>
                  <a:srgbClr val="FF0000"/>
                </a:solidFill>
              </a:rPr>
              <a:t>? </a:t>
            </a:r>
            <a:r>
              <a:rPr lang="en-US" sz="2400" u="sng" kern="0" baseline="0" dirty="0" smtClean="0">
                <a:solidFill>
                  <a:srgbClr val="FF0000"/>
                </a:solidFill>
              </a:rPr>
              <a:t>Semantically speaking no but yes for real-world hurricanes; </a:t>
            </a:r>
            <a:r>
              <a:rPr lang="en-US" sz="2400" u="sng" kern="0" baseline="0" dirty="0">
                <a:solidFill>
                  <a:srgbClr val="FF0000"/>
                </a:solidFill>
              </a:rPr>
              <a:t>t</a:t>
            </a:r>
            <a:r>
              <a:rPr lang="en-US" sz="2400" u="sng" kern="0" baseline="0" dirty="0" smtClean="0">
                <a:solidFill>
                  <a:srgbClr val="FF0000"/>
                </a:solidFill>
              </a:rPr>
              <a:t>here will be </a:t>
            </a:r>
            <a:r>
              <a:rPr lang="en-US" sz="2400" i="1" u="sng" kern="0" baseline="0" dirty="0" smtClean="0">
                <a:solidFill>
                  <a:srgbClr val="FF0000"/>
                </a:solidFill>
              </a:rPr>
              <a:t>no major hurricanes of </a:t>
            </a:r>
            <a:r>
              <a:rPr lang="en-US" sz="2400" u="sng" kern="0" baseline="0" dirty="0" smtClean="0">
                <a:solidFill>
                  <a:srgbClr val="FF0000"/>
                </a:solidFill>
              </a:rPr>
              <a:t>Katrina (2005) or </a:t>
            </a:r>
            <a:r>
              <a:rPr lang="en-US" sz="2400" u="sng" kern="0" baseline="0" dirty="0" err="1" smtClean="0">
                <a:solidFill>
                  <a:srgbClr val="FF0000"/>
                </a:solidFill>
              </a:rPr>
              <a:t>Edouard</a:t>
            </a:r>
            <a:r>
              <a:rPr lang="en-US" sz="2400" u="sng" kern="0" baseline="0" dirty="0" smtClean="0">
                <a:solidFill>
                  <a:srgbClr val="FF0000"/>
                </a:solidFill>
              </a:rPr>
              <a:t> (2014) without WISHE</a:t>
            </a:r>
            <a:r>
              <a:rPr lang="en-US" sz="2400" kern="0" baseline="0" dirty="0" smtClean="0">
                <a:solidFill>
                  <a:srgbClr val="FF0000"/>
                </a:solidFill>
              </a:rPr>
              <a:t>.</a:t>
            </a:r>
          </a:p>
          <a:p>
            <a:pPr defTabSz="457200" fontAlgn="auto">
              <a:spcBef>
                <a:spcPts val="0"/>
              </a:spcBef>
              <a:spcAft>
                <a:spcPts val="0"/>
              </a:spcAft>
            </a:pPr>
            <a:endParaRPr lang="en-US" sz="1600" u="sng" kern="0" baseline="0" dirty="0" smtClean="0">
              <a:solidFill>
                <a:srgbClr val="FF0000"/>
              </a:solidFill>
            </a:endParaRPr>
          </a:p>
          <a:p>
            <a:pPr lvl="0" defTabSz="457200" fontAlgn="auto">
              <a:spcBef>
                <a:spcPts val="0"/>
              </a:spcBef>
              <a:spcAft>
                <a:spcPts val="0"/>
              </a:spcAft>
              <a:defRPr/>
            </a:pPr>
            <a:r>
              <a:rPr lang="en-US" sz="2400" kern="0" baseline="0" dirty="0">
                <a:solidFill>
                  <a:srgbClr val="2D2DB9"/>
                </a:solidFill>
                <a:latin typeface="Times New Roman"/>
                <a:ea typeface=""/>
                <a:cs typeface=""/>
              </a:rPr>
              <a:t>Can the WISHE hypothesis be extended to explain the TC intensification in experiments that artificially cap the surface heat flux at a small wind? </a:t>
            </a:r>
            <a:r>
              <a:rPr lang="en-US" sz="2400" u="sng" kern="0" baseline="0" dirty="0">
                <a:solidFill>
                  <a:srgbClr val="FF3300"/>
                </a:solidFill>
                <a:latin typeface="Times New Roman"/>
                <a:ea typeface=""/>
                <a:cs typeface=""/>
              </a:rPr>
              <a:t>Yes.</a:t>
            </a:r>
            <a:endParaRPr lang="en-US" sz="2400" kern="0" baseline="0" dirty="0">
              <a:solidFill>
                <a:srgbClr val="2D2DB9"/>
              </a:solidFill>
              <a:latin typeface="Times New Roman"/>
              <a:ea typeface=""/>
              <a:cs typeface=""/>
            </a:endParaRPr>
          </a:p>
          <a:p>
            <a:pPr defTabSz="457200" fontAlgn="auto">
              <a:spcBef>
                <a:spcPts val="0"/>
              </a:spcBef>
              <a:spcAft>
                <a:spcPts val="0"/>
              </a:spcAft>
            </a:pPr>
            <a:endParaRPr lang="en-US" sz="1600" u="sng" kern="0" baseline="0" dirty="0">
              <a:solidFill>
                <a:srgbClr val="FF0000"/>
              </a:solidFill>
            </a:endParaRPr>
          </a:p>
          <a:p>
            <a:pPr defTabSz="457200" fontAlgn="auto">
              <a:spcBef>
                <a:spcPts val="0"/>
              </a:spcBef>
              <a:spcAft>
                <a:spcPts val="0"/>
              </a:spcAft>
            </a:pPr>
            <a:r>
              <a:rPr lang="en-US" sz="2400" kern="0" baseline="0" dirty="0" smtClean="0">
                <a:solidFill>
                  <a:srgbClr val="000099"/>
                </a:solidFill>
              </a:rPr>
              <a:t>Is </a:t>
            </a:r>
            <a:r>
              <a:rPr lang="en-US" sz="2400" kern="0" baseline="0" dirty="0">
                <a:solidFill>
                  <a:srgbClr val="000099"/>
                </a:solidFill>
              </a:rPr>
              <a:t>the wind dependence of the surface heat flux </a:t>
            </a:r>
            <a:r>
              <a:rPr lang="en-US" sz="2400" i="1" kern="0" baseline="0" dirty="0" smtClean="0">
                <a:solidFill>
                  <a:srgbClr val="FF0000"/>
                </a:solidFill>
              </a:rPr>
              <a:t>incidental</a:t>
            </a:r>
            <a:r>
              <a:rPr lang="en-US" sz="2400" kern="0" baseline="0" dirty="0" smtClean="0">
                <a:solidFill>
                  <a:srgbClr val="003366"/>
                </a:solidFill>
              </a:rPr>
              <a:t>? </a:t>
            </a:r>
            <a:r>
              <a:rPr lang="en-US" sz="2400" u="sng" kern="0" baseline="0" dirty="0" smtClean="0">
                <a:solidFill>
                  <a:srgbClr val="FF3300"/>
                </a:solidFill>
              </a:rPr>
              <a:t>No.</a:t>
            </a:r>
            <a:endParaRPr lang="en-US" sz="2400" u="sng" kern="0" baseline="0" dirty="0">
              <a:solidFill>
                <a:srgbClr val="FF3300"/>
              </a:solidFill>
              <a:latin typeface="Times New Roman"/>
              <a:ea typeface=""/>
              <a:cs typeface=""/>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dirty="0" smtClean="0">
              <a:ln>
                <a:noFill/>
              </a:ln>
              <a:solidFill>
                <a:srgbClr val="000099"/>
              </a:solidFill>
              <a:effectLst/>
              <a:uLnTx/>
              <a:uFillTx/>
              <a:latin typeface="Times New Roman"/>
              <a:ea typeface=""/>
              <a:cs typeface=""/>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2400" u="none" strike="noStrike" kern="0" cap="none" spc="0" normalizeH="0" baseline="0" noProof="0" dirty="0" smtClean="0">
                <a:ln>
                  <a:noFill/>
                </a:ln>
                <a:solidFill>
                  <a:srgbClr val="000099"/>
                </a:solidFill>
                <a:effectLst/>
                <a:uLnTx/>
                <a:uFillTx/>
                <a:latin typeface="Times New Roman"/>
                <a:ea typeface=""/>
                <a:cs typeface=""/>
              </a:rPr>
              <a:t>Does the TC development rate </a:t>
            </a:r>
            <a:r>
              <a:rPr kumimoji="0" lang="en-US" sz="2400" i="1" u="none" strike="noStrike" kern="0" cap="none" spc="0" normalizeH="0" baseline="0" noProof="0" dirty="0" smtClean="0">
                <a:ln>
                  <a:noFill/>
                </a:ln>
                <a:solidFill>
                  <a:srgbClr val="FF0000"/>
                </a:solidFill>
                <a:effectLst/>
                <a:uLnTx/>
                <a:uFillTx/>
                <a:latin typeface="Times New Roman"/>
                <a:ea typeface=""/>
                <a:cs typeface=""/>
              </a:rPr>
              <a:t>depend</a:t>
            </a:r>
            <a:r>
              <a:rPr kumimoji="0" lang="en-US" sz="2400" u="none" strike="noStrike" kern="0" cap="none" spc="0" normalizeH="0" baseline="0" noProof="0" dirty="0" smtClean="0">
                <a:ln>
                  <a:noFill/>
                </a:ln>
                <a:solidFill>
                  <a:srgbClr val="000099"/>
                </a:solidFill>
                <a:effectLst/>
                <a:uLnTx/>
                <a:uFillTx/>
                <a:latin typeface="Times New Roman"/>
                <a:ea typeface=""/>
                <a:cs typeface=""/>
              </a:rPr>
              <a:t> on WISHE? </a:t>
            </a:r>
            <a:r>
              <a:rPr kumimoji="0" lang="en-US" sz="2400" u="sng" strike="noStrike" kern="0" cap="none" spc="0" normalizeH="0" baseline="0" noProof="0" dirty="0" smtClean="0">
                <a:ln>
                  <a:noFill/>
                </a:ln>
                <a:solidFill>
                  <a:srgbClr val="FF3300"/>
                </a:solidFill>
                <a:effectLst/>
                <a:uLnTx/>
                <a:uFillTx/>
                <a:latin typeface="Times New Roman"/>
                <a:ea typeface=""/>
                <a:cs typeface=""/>
              </a:rPr>
              <a:t>Yes.</a:t>
            </a:r>
          </a:p>
          <a:p>
            <a:pPr marL="0" marR="0" lvl="0" indent="0" defTabSz="457200" eaLnBrk="1" fontAlgn="auto" latinLnBrk="0" hangingPunct="1">
              <a:lnSpc>
                <a:spcPct val="100000"/>
              </a:lnSpc>
              <a:spcBef>
                <a:spcPts val="0"/>
              </a:spcBef>
              <a:spcAft>
                <a:spcPts val="0"/>
              </a:spcAft>
              <a:buClrTx/>
              <a:buSzTx/>
              <a:buFontTx/>
              <a:buNone/>
              <a:tabLst/>
              <a:defRPr/>
            </a:pPr>
            <a:endParaRPr lang="en-US" sz="1600" u="sng" kern="0" baseline="0" dirty="0" smtClean="0">
              <a:solidFill>
                <a:srgbClr val="FF3300"/>
              </a:solidFill>
              <a:latin typeface="Times New Roman"/>
              <a:ea typeface=""/>
              <a:cs typeface=""/>
            </a:endParaRPr>
          </a:p>
          <a:p>
            <a:pPr defTabSz="457200" fontAlgn="auto">
              <a:spcBef>
                <a:spcPts val="0"/>
              </a:spcBef>
              <a:spcAft>
                <a:spcPts val="0"/>
              </a:spcAft>
              <a:defRPr/>
            </a:pPr>
            <a:r>
              <a:rPr lang="en-US" sz="2400" kern="0" baseline="0" dirty="0" smtClean="0">
                <a:solidFill>
                  <a:srgbClr val="000099"/>
                </a:solidFill>
                <a:latin typeface="Times New Roman"/>
                <a:ea typeface=""/>
                <a:cs typeface=""/>
              </a:rPr>
              <a:t>Do 3-D asymmetries, atmospheric stability and moist convection not explicit in WISHE play a role in the </a:t>
            </a:r>
            <a:r>
              <a:rPr lang="en-US" sz="2400" kern="0" baseline="0" dirty="0">
                <a:solidFill>
                  <a:srgbClr val="000099"/>
                </a:solidFill>
                <a:latin typeface="Times New Roman"/>
                <a:ea typeface=""/>
                <a:cs typeface=""/>
              </a:rPr>
              <a:t>TC </a:t>
            </a:r>
            <a:r>
              <a:rPr lang="en-US" sz="2400" kern="0" baseline="0" dirty="0" smtClean="0">
                <a:solidFill>
                  <a:srgbClr val="000099"/>
                </a:solidFill>
                <a:latin typeface="Times New Roman"/>
                <a:ea typeface=""/>
                <a:cs typeface=""/>
              </a:rPr>
              <a:t>development? </a:t>
            </a:r>
            <a:r>
              <a:rPr lang="en-US" sz="2400" u="sng" kern="0" baseline="0" dirty="0">
                <a:solidFill>
                  <a:srgbClr val="FF3300"/>
                </a:solidFill>
                <a:latin typeface="Times New Roman"/>
                <a:ea typeface=""/>
                <a:cs typeface=""/>
              </a:rPr>
              <a:t>Yes.</a:t>
            </a:r>
            <a:endParaRPr lang="en-US" sz="1600" u="sng" kern="0" baseline="0" dirty="0">
              <a:solidFill>
                <a:srgbClr val="FF3300"/>
              </a:solidFill>
              <a:latin typeface="Times New Roman"/>
              <a:ea typeface=""/>
              <a:cs typeface=""/>
            </a:endParaRPr>
          </a:p>
        </p:txBody>
      </p:sp>
    </p:spTree>
    <p:extLst>
      <p:ext uri="{BB962C8B-B14F-4D97-AF65-F5344CB8AC3E}">
        <p14:creationId xmlns:p14="http://schemas.microsoft.com/office/powerpoint/2010/main" val="188266489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6"/>
          <p:cNvSpPr txBox="1">
            <a:spLocks noChangeArrowheads="1"/>
          </p:cNvSpPr>
          <p:nvPr/>
        </p:nvSpPr>
        <p:spPr bwMode="auto">
          <a:xfrm>
            <a:off x="152400" y="341293"/>
            <a:ext cx="8763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TC Intensification with capped surface flux predicted by</a:t>
            </a:r>
          </a:p>
          <a:p>
            <a:pPr algn="ctr" eaLnBrk="1" hangingPunct="1"/>
            <a:r>
              <a:rPr lang="en-US" altLang="zh-CN" sz="2800" i="1" baseline="0" dirty="0" smtClean="0">
                <a:solidFill>
                  <a:srgbClr val="000090"/>
                </a:solidFill>
                <a:ea typeface="宋体" charset="0"/>
                <a:cs typeface="宋体" charset="0"/>
              </a:rPr>
              <a:t> a simple analytical model modified from Emanuel (2012)</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22264266"/>
              </p:ext>
            </p:extLst>
          </p:nvPr>
        </p:nvGraphicFramePr>
        <p:xfrm>
          <a:off x="1678983" y="2581838"/>
          <a:ext cx="2924040" cy="843473"/>
        </p:xfrm>
        <a:graphic>
          <a:graphicData uri="http://schemas.openxmlformats.org/presentationml/2006/ole">
            <mc:AlternateContent xmlns:mc="http://schemas.openxmlformats.org/markup-compatibility/2006">
              <mc:Choice xmlns:v="urn:schemas-microsoft-com:vml" Requires="v">
                <p:oleObj spid="_x0000_s6493" r:id="rId3" imgW="1320227" imgH="393529" progId="Equation.DSMT4">
                  <p:embed/>
                </p:oleObj>
              </mc:Choice>
              <mc:Fallback>
                <p:oleObj r:id="rId3" imgW="1320227"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983" y="2581838"/>
                        <a:ext cx="2924040" cy="843473"/>
                      </a:xfrm>
                      <a:prstGeom prst="rect">
                        <a:avLst/>
                      </a:prstGeom>
                      <a:noFill/>
                    </p:spPr>
                  </p:pic>
                </p:oleObj>
              </mc:Fallback>
            </mc:AlternateContent>
          </a:graphicData>
        </a:graphic>
      </p:graphicFrame>
      <p:sp>
        <p:nvSpPr>
          <p:cNvPr id="6" name="Rectangle 4"/>
          <p:cNvSpPr>
            <a:spLocks noChangeArrowheads="1"/>
          </p:cNvSpPr>
          <p:nvPr/>
        </p:nvSpPr>
        <p:spPr bwMode="auto">
          <a:xfrm>
            <a:off x="2286000" y="9541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4983430"/>
              </p:ext>
            </p:extLst>
          </p:nvPr>
        </p:nvGraphicFramePr>
        <p:xfrm>
          <a:off x="1712258" y="1454848"/>
          <a:ext cx="4215511" cy="944856"/>
        </p:xfrm>
        <a:graphic>
          <a:graphicData uri="http://schemas.openxmlformats.org/presentationml/2006/ole">
            <mc:AlternateContent xmlns:mc="http://schemas.openxmlformats.org/markup-compatibility/2006">
              <mc:Choice xmlns:v="urn:schemas-microsoft-com:vml" Requires="v">
                <p:oleObj spid="_x0000_s6494" r:id="rId5" imgW="2209800" imgH="482600" progId="Equation.DSMT4">
                  <p:embed/>
                </p:oleObj>
              </mc:Choice>
              <mc:Fallback>
                <p:oleObj r:id="rId5" imgW="2209800" imgH="482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2258" y="1454848"/>
                        <a:ext cx="4215511" cy="944856"/>
                      </a:xfrm>
                      <a:prstGeom prst="rect">
                        <a:avLst/>
                      </a:prstGeom>
                      <a:noFill/>
                    </p:spPr>
                  </p:pic>
                </p:oleObj>
              </mc:Fallback>
            </mc:AlternateContent>
          </a:graphicData>
        </a:graphic>
      </p:graphicFrame>
      <p:sp>
        <p:nvSpPr>
          <p:cNvPr id="9" name="Rectangle 6"/>
          <p:cNvSpPr>
            <a:spLocks noChangeArrowheads="1"/>
          </p:cNvSpPr>
          <p:nvPr/>
        </p:nvSpPr>
        <p:spPr bwMode="auto">
          <a:xfrm>
            <a:off x="1676400" y="2743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997233582"/>
              </p:ext>
            </p:extLst>
          </p:nvPr>
        </p:nvGraphicFramePr>
        <p:xfrm>
          <a:off x="1725488" y="3481248"/>
          <a:ext cx="2943820" cy="820409"/>
        </p:xfrm>
        <a:graphic>
          <a:graphicData uri="http://schemas.openxmlformats.org/presentationml/2006/ole">
            <mc:AlternateContent xmlns:mc="http://schemas.openxmlformats.org/markup-compatibility/2006">
              <mc:Choice xmlns:v="urn:schemas-microsoft-com:vml" Requires="v">
                <p:oleObj spid="_x0000_s6495" r:id="rId7" imgW="1524000" imgH="431800" progId="Equation.DSMT4">
                  <p:embed/>
                </p:oleObj>
              </mc:Choice>
              <mc:Fallback>
                <p:oleObj r:id="rId7" imgW="1524000" imgH="431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5488" y="3481248"/>
                        <a:ext cx="2943820" cy="820409"/>
                      </a:xfrm>
                      <a:prstGeom prst="rect">
                        <a:avLst/>
                      </a:prstGeom>
                      <a:noFill/>
                    </p:spPr>
                  </p:pic>
                </p:oleObj>
              </mc:Fallback>
            </mc:AlternateContent>
          </a:graphicData>
        </a:graphic>
      </p:graphicFrame>
      <p:sp>
        <p:nvSpPr>
          <p:cNvPr id="11" name="Rectangle 8"/>
          <p:cNvSpPr>
            <a:spLocks noChangeArrowheads="1"/>
          </p:cNvSpPr>
          <p:nvPr/>
        </p:nvSpPr>
        <p:spPr bwMode="auto">
          <a:xfrm>
            <a:off x="5562600" y="1144769"/>
            <a:ext cx="10071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54665197"/>
              </p:ext>
            </p:extLst>
          </p:nvPr>
        </p:nvGraphicFramePr>
        <p:xfrm>
          <a:off x="1676400" y="5141244"/>
          <a:ext cx="5401522" cy="1107156"/>
        </p:xfrm>
        <a:graphic>
          <a:graphicData uri="http://schemas.openxmlformats.org/presentationml/2006/ole">
            <mc:AlternateContent xmlns:mc="http://schemas.openxmlformats.org/markup-compatibility/2006">
              <mc:Choice xmlns:v="urn:schemas-microsoft-com:vml" Requires="v">
                <p:oleObj spid="_x0000_s6496" r:id="rId9" imgW="2641600" imgH="635000" progId="Equation.DSMT4">
                  <p:embed/>
                </p:oleObj>
              </mc:Choice>
              <mc:Fallback>
                <p:oleObj r:id="rId9" imgW="2641600" imgH="635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141244"/>
                        <a:ext cx="5401522" cy="1107156"/>
                      </a:xfrm>
                      <a:prstGeom prst="rect">
                        <a:avLst/>
                      </a:prstGeom>
                      <a:noFill/>
                    </p:spPr>
                  </p:pic>
                </p:oleObj>
              </mc:Fallback>
            </mc:AlternateContent>
          </a:graphicData>
        </a:graphic>
      </p:graphicFrame>
      <p:sp>
        <p:nvSpPr>
          <p:cNvPr id="13" name="Rectangle 12"/>
          <p:cNvSpPr/>
          <p:nvPr/>
        </p:nvSpPr>
        <p:spPr>
          <a:xfrm>
            <a:off x="4847700" y="6424135"/>
            <a:ext cx="3166251" cy="369332"/>
          </a:xfrm>
          <a:prstGeom prst="rect">
            <a:avLst/>
          </a:prstGeom>
        </p:spPr>
        <p:txBody>
          <a:bodyPr wrap="none">
            <a:spAutoFit/>
          </a:bodyPr>
          <a:lstStyle/>
          <a:p>
            <a:r>
              <a:rPr lang="en-US" i="1" baseline="0" dirty="0" smtClean="0">
                <a:solidFill>
                  <a:srgbClr val="000099"/>
                </a:solidFill>
                <a:latin typeface="Times New Roman"/>
                <a:ea typeface=""/>
                <a:cs typeface=""/>
              </a:rPr>
              <a:t>(Zhang &amp; Emanuel 2016, JAS)</a:t>
            </a:r>
            <a:endParaRPr lang="en-US" dirty="0"/>
          </a:p>
        </p:txBody>
      </p:sp>
      <p:sp>
        <p:nvSpPr>
          <p:cNvPr id="15" name="Rectangle 14"/>
          <p:cNvSpPr/>
          <p:nvPr/>
        </p:nvSpPr>
        <p:spPr>
          <a:xfrm>
            <a:off x="152400" y="4295756"/>
            <a:ext cx="5638800" cy="523220"/>
          </a:xfrm>
          <a:prstGeom prst="rect">
            <a:avLst/>
          </a:prstGeom>
        </p:spPr>
        <p:txBody>
          <a:bodyPr wrap="square">
            <a:spAutoFit/>
          </a:bodyPr>
          <a:lstStyle/>
          <a:p>
            <a:pPr algn="r"/>
            <a:r>
              <a:rPr lang="en-US" sz="2800" dirty="0" smtClean="0">
                <a:solidFill>
                  <a:srgbClr val="000000"/>
                </a:solidFill>
                <a:latin typeface="Times New Roman" charset="0"/>
                <a:ea typeface="Calibri" charset="0"/>
              </a:rPr>
              <a:t>The analytical solution by</a:t>
            </a:r>
            <a:r>
              <a:rPr lang="en-US" sz="2800" baseline="0" dirty="0" smtClean="0">
                <a:solidFill>
                  <a:srgbClr val="000000"/>
                </a:solidFill>
                <a:latin typeface="Times New Roman" charset="0"/>
                <a:ea typeface="Calibri" charset="0"/>
              </a:rPr>
              <a:t> </a:t>
            </a:r>
            <a:r>
              <a:rPr lang="en-US" sz="2800" dirty="0" smtClean="0">
                <a:solidFill>
                  <a:srgbClr val="000000"/>
                </a:solidFill>
                <a:latin typeface="Times New Roman" charset="0"/>
                <a:ea typeface="Calibri" charset="0"/>
              </a:rPr>
              <a:t>replacing </a:t>
            </a:r>
            <a:r>
              <a:rPr lang="en-US" sz="2800" dirty="0" err="1" smtClean="0">
                <a:solidFill>
                  <a:srgbClr val="000000"/>
                </a:solidFill>
                <a:latin typeface="Times New Roman" charset="0"/>
                <a:ea typeface="Calibri" charset="0"/>
              </a:rPr>
              <a:t>Ck</a:t>
            </a:r>
            <a:r>
              <a:rPr lang="en-US" sz="2800" dirty="0" smtClean="0">
                <a:solidFill>
                  <a:srgbClr val="000000"/>
                </a:solidFill>
                <a:latin typeface="Times New Roman" charset="0"/>
                <a:ea typeface="Calibri" charset="0"/>
              </a:rPr>
              <a:t> with </a:t>
            </a:r>
            <a:r>
              <a:rPr lang="en-US" sz="2800" baseline="0" dirty="0" smtClean="0">
                <a:solidFill>
                  <a:srgbClr val="000000"/>
                </a:solidFill>
                <a:latin typeface="Times New Roman" charset="0"/>
                <a:ea typeface="Calibri" charset="0"/>
              </a:rPr>
              <a:t>  </a:t>
            </a:r>
            <a:r>
              <a:rPr lang="en-US" sz="2800" dirty="0" smtClean="0">
                <a:solidFill>
                  <a:srgbClr val="000000"/>
                </a:solidFill>
                <a:latin typeface="Times New Roman" charset="0"/>
                <a:ea typeface="Calibri" charset="0"/>
              </a:rPr>
              <a:t> </a:t>
            </a:r>
            <a:endParaRPr lang="en-US" sz="2800" dirty="0"/>
          </a:p>
        </p:txBody>
      </p:sp>
      <p:sp>
        <p:nvSpPr>
          <p:cNvPr id="16" name="Rectangle 14"/>
          <p:cNvSpPr>
            <a:spLocks noChangeArrowheads="1"/>
          </p:cNvSpPr>
          <p:nvPr/>
        </p:nvSpPr>
        <p:spPr bwMode="auto">
          <a:xfrm>
            <a:off x="-811779" y="-716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2"/>
          <p:cNvSpPr>
            <a:spLocks noChangeArrowheads="1"/>
          </p:cNvSpPr>
          <p:nvPr/>
        </p:nvSpPr>
        <p:spPr bwMode="auto">
          <a:xfrm>
            <a:off x="3568700" y="62960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1541272521"/>
              </p:ext>
            </p:extLst>
          </p:nvPr>
        </p:nvGraphicFramePr>
        <p:xfrm>
          <a:off x="5809806" y="4474422"/>
          <a:ext cx="1058889" cy="402378"/>
        </p:xfrm>
        <a:graphic>
          <a:graphicData uri="http://schemas.openxmlformats.org/presentationml/2006/ole">
            <mc:AlternateContent xmlns:mc="http://schemas.openxmlformats.org/markup-compatibility/2006">
              <mc:Choice xmlns:v="urn:schemas-microsoft-com:vml" Requires="v">
                <p:oleObj spid="_x0000_s6497" r:id="rId11" imgW="622030" imgH="241195" progId="Equation.DSMT4">
                  <p:embed/>
                </p:oleObj>
              </mc:Choice>
              <mc:Fallback>
                <p:oleObj r:id="rId11" imgW="622030" imgH="241195"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9806" y="4474422"/>
                        <a:ext cx="1058889" cy="402378"/>
                      </a:xfrm>
                      <a:prstGeom prst="rect">
                        <a:avLst/>
                      </a:prstGeom>
                      <a:noFill/>
                    </p:spPr>
                  </p:pic>
                </p:oleObj>
              </mc:Fallback>
            </mc:AlternateContent>
          </a:graphicData>
        </a:graphic>
      </p:graphicFrame>
      <p:sp>
        <p:nvSpPr>
          <p:cNvPr id="2" name="Rectangle 1"/>
          <p:cNvSpPr/>
          <p:nvPr/>
        </p:nvSpPr>
        <p:spPr>
          <a:xfrm>
            <a:off x="4847700" y="3717919"/>
            <a:ext cx="2242922" cy="369332"/>
          </a:xfrm>
          <a:prstGeom prst="rect">
            <a:avLst/>
          </a:prstGeom>
        </p:spPr>
        <p:txBody>
          <a:bodyPr wrap="none">
            <a:spAutoFit/>
          </a:bodyPr>
          <a:lstStyle/>
          <a:p>
            <a:r>
              <a:rPr lang="en-US" i="1" baseline="0" smtClean="0">
                <a:solidFill>
                  <a:srgbClr val="000099"/>
                </a:solidFill>
                <a:latin typeface="Times New Roman"/>
                <a:ea typeface=""/>
                <a:cs typeface=""/>
              </a:rPr>
              <a:t>(Emanuel 2012, </a:t>
            </a:r>
            <a:r>
              <a:rPr lang="en-US" i="1" baseline="0" dirty="0">
                <a:solidFill>
                  <a:srgbClr val="000099"/>
                </a:solidFill>
                <a:latin typeface="Times New Roman"/>
                <a:ea typeface=""/>
                <a:cs typeface=""/>
              </a:rPr>
              <a:t>JAS)</a:t>
            </a:r>
            <a:endParaRPr lang="en-US" dirty="0"/>
          </a:p>
        </p:txBody>
      </p:sp>
    </p:spTree>
    <p:extLst>
      <p:ext uri="{BB962C8B-B14F-4D97-AF65-F5344CB8AC3E}">
        <p14:creationId xmlns:p14="http://schemas.microsoft.com/office/powerpoint/2010/main" val="1915085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6"/>
          <p:cNvSpPr txBox="1">
            <a:spLocks noChangeArrowheads="1"/>
          </p:cNvSpPr>
          <p:nvPr/>
        </p:nvSpPr>
        <p:spPr bwMode="auto">
          <a:xfrm>
            <a:off x="-83860" y="109274"/>
            <a:ext cx="95250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700" i="1" baseline="0" dirty="0" smtClean="0">
                <a:solidFill>
                  <a:srgbClr val="000090"/>
                </a:solidFill>
                <a:ea typeface="宋体" charset="0"/>
                <a:cs typeface="宋体" charset="0"/>
              </a:rPr>
              <a:t>Schematics of Hurricane Carnot Cycle (Emanuel 1991)</a:t>
            </a:r>
          </a:p>
        </p:txBody>
      </p:sp>
      <p:cxnSp>
        <p:nvCxnSpPr>
          <p:cNvPr id="15" name="Straight Arrow Connector 14"/>
          <p:cNvCxnSpPr/>
          <p:nvPr/>
        </p:nvCxnSpPr>
        <p:spPr bwMode="auto">
          <a:xfrm flipH="1">
            <a:off x="7026771" y="4475072"/>
            <a:ext cx="23739" cy="724081"/>
          </a:xfrm>
          <a:prstGeom prst="straightConnector1">
            <a:avLst/>
          </a:prstGeom>
          <a:no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flipH="1">
            <a:off x="3962524" y="4475072"/>
            <a:ext cx="23739" cy="724081"/>
          </a:xfrm>
          <a:prstGeom prst="straightConnector1">
            <a:avLst/>
          </a:prstGeom>
          <a:noFill/>
          <a:ln w="9525" cap="flat" cmpd="sng" algn="ctr">
            <a:solidFill>
              <a:schemeClr val="tx1"/>
            </a:solidFill>
            <a:prstDash val="solid"/>
            <a:round/>
            <a:headEnd type="none" w="med" len="med"/>
            <a:tailEnd type="arrow"/>
          </a:ln>
          <a:effectLst/>
        </p:spPr>
      </p:cxnSp>
      <p:pic>
        <p:nvPicPr>
          <p:cNvPr id="2" name="Picture 1"/>
          <p:cNvPicPr>
            <a:picLocks noChangeAspect="1"/>
          </p:cNvPicPr>
          <p:nvPr/>
        </p:nvPicPr>
        <p:blipFill>
          <a:blip r:embed="rId2"/>
          <a:stretch>
            <a:fillRect/>
          </a:stretch>
        </p:blipFill>
        <p:spPr>
          <a:xfrm>
            <a:off x="1524000" y="743752"/>
            <a:ext cx="6940225" cy="6114248"/>
          </a:xfrm>
          <a:prstGeom prst="rect">
            <a:avLst/>
          </a:prstGeom>
        </p:spPr>
      </p:pic>
    </p:spTree>
    <p:extLst>
      <p:ext uri="{BB962C8B-B14F-4D97-AF65-F5344CB8AC3E}">
        <p14:creationId xmlns:p14="http://schemas.microsoft.com/office/powerpoint/2010/main" val="2592449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33400"/>
            <a:ext cx="8763000" cy="6370975"/>
          </a:xfrm>
          <a:prstGeom prst="rect">
            <a:avLst/>
          </a:prstGeom>
          <a:noFill/>
        </p:spPr>
        <p:txBody>
          <a:bodyPr wrap="square" rtlCol="0">
            <a:spAutoFit/>
          </a:bodyPr>
          <a:lstStyle/>
          <a:p>
            <a:pPr defTabSz="457200" fontAlgn="auto">
              <a:lnSpc>
                <a:spcPct val="120000"/>
              </a:lnSpc>
              <a:spcBef>
                <a:spcPts val="0"/>
              </a:spcBef>
              <a:spcAft>
                <a:spcPts val="0"/>
              </a:spcAft>
            </a:pPr>
            <a:r>
              <a:rPr lang="en-US" sz="2000" i="1" baseline="0" dirty="0" smtClean="0">
                <a:solidFill>
                  <a:srgbClr val="FF3399"/>
                </a:solidFill>
                <a:latin typeface="+mn-lt"/>
                <a:ea typeface=""/>
                <a:cs typeface=""/>
              </a:rPr>
              <a:t>Emanuel (1986 JAS)</a:t>
            </a:r>
            <a:r>
              <a:rPr lang="en-US" sz="2000" i="1" baseline="0" dirty="0" smtClean="0">
                <a:solidFill>
                  <a:schemeClr val="tx2"/>
                </a:solidFill>
                <a:latin typeface="+mn-lt"/>
                <a:ea typeface=""/>
                <a:cs typeface=""/>
              </a:rPr>
              <a:t>: Observations </a:t>
            </a:r>
            <a:r>
              <a:rPr lang="en-US" sz="2000" i="1" baseline="0" dirty="0">
                <a:solidFill>
                  <a:schemeClr val="tx2"/>
                </a:solidFill>
                <a:latin typeface="+mn-lt"/>
                <a:ea typeface=""/>
                <a:cs typeface=""/>
              </a:rPr>
              <a:t>and numerical simulations of tropical cyclones show that evaporation from the sea surface </a:t>
            </a:r>
            <a:r>
              <a:rPr lang="en-US" sz="2000" i="1" baseline="0" dirty="0" smtClean="0">
                <a:solidFill>
                  <a:schemeClr val="tx2"/>
                </a:solidFill>
                <a:latin typeface="+mn-lt"/>
                <a:ea typeface=""/>
                <a:cs typeface=""/>
              </a:rPr>
              <a:t>is essential </a:t>
            </a:r>
            <a:r>
              <a:rPr lang="en-US" sz="2000" i="1" baseline="0" dirty="0">
                <a:solidFill>
                  <a:schemeClr val="tx2"/>
                </a:solidFill>
                <a:latin typeface="+mn-lt"/>
                <a:ea typeface=""/>
                <a:cs typeface=""/>
              </a:rPr>
              <a:t>to the development of reasonably intense storms. On the other hand, the CISK hypothesis, in the </a:t>
            </a:r>
            <a:r>
              <a:rPr lang="en-US" sz="2000" i="1" baseline="0" dirty="0" smtClean="0">
                <a:solidFill>
                  <a:schemeClr val="tx2"/>
                </a:solidFill>
                <a:latin typeface="+mn-lt"/>
                <a:ea typeface=""/>
                <a:cs typeface=""/>
              </a:rPr>
              <a:t>form originally </a:t>
            </a:r>
            <a:r>
              <a:rPr lang="en-US" sz="2000" i="1" baseline="0" dirty="0">
                <a:solidFill>
                  <a:schemeClr val="tx2"/>
                </a:solidFill>
                <a:latin typeface="+mn-lt"/>
                <a:ea typeface=""/>
                <a:cs typeface=""/>
              </a:rPr>
              <a:t>advanced by </a:t>
            </a:r>
            <a:r>
              <a:rPr lang="en-US" sz="2000" i="1" baseline="0" dirty="0" err="1">
                <a:solidFill>
                  <a:schemeClr val="tx2"/>
                </a:solidFill>
                <a:latin typeface="+mn-lt"/>
                <a:ea typeface=""/>
                <a:cs typeface=""/>
              </a:rPr>
              <a:t>Charney</a:t>
            </a:r>
            <a:r>
              <a:rPr lang="en-US" sz="2000" i="1" baseline="0" dirty="0">
                <a:solidFill>
                  <a:schemeClr val="tx2"/>
                </a:solidFill>
                <a:latin typeface="+mn-lt"/>
                <a:ea typeface=""/>
                <a:cs typeface=""/>
              </a:rPr>
              <a:t> and </a:t>
            </a:r>
            <a:r>
              <a:rPr lang="en-US" sz="2000" i="1" baseline="0" dirty="0" err="1">
                <a:solidFill>
                  <a:schemeClr val="tx2"/>
                </a:solidFill>
                <a:latin typeface="+mn-lt"/>
                <a:ea typeface=""/>
                <a:cs typeface=""/>
              </a:rPr>
              <a:t>Eliassen</a:t>
            </a:r>
            <a:r>
              <a:rPr lang="en-US" sz="2000" i="1" baseline="0" dirty="0">
                <a:solidFill>
                  <a:schemeClr val="tx2"/>
                </a:solidFill>
                <a:latin typeface="+mn-lt"/>
                <a:ea typeface=""/>
                <a:cs typeface=""/>
              </a:rPr>
              <a:t>, holds that </a:t>
            </a:r>
            <a:r>
              <a:rPr lang="en-US" sz="2000" i="1" baseline="0" dirty="0" smtClean="0">
                <a:solidFill>
                  <a:schemeClr val="tx2"/>
                </a:solidFill>
                <a:latin typeface="+mn-lt"/>
                <a:ea typeface=""/>
                <a:cs typeface=""/>
              </a:rPr>
              <a:t>initial development </a:t>
            </a:r>
            <a:r>
              <a:rPr lang="en-US" sz="2000" i="1" baseline="0" dirty="0">
                <a:solidFill>
                  <a:schemeClr val="tx2"/>
                </a:solidFill>
                <a:latin typeface="+mn-lt"/>
                <a:ea typeface=""/>
                <a:cs typeface=""/>
              </a:rPr>
              <a:t>results from the organized </a:t>
            </a:r>
            <a:r>
              <a:rPr lang="en-US" sz="2000" i="1" baseline="0" dirty="0" smtClean="0">
                <a:solidFill>
                  <a:schemeClr val="tx2"/>
                </a:solidFill>
                <a:latin typeface="+mn-lt"/>
                <a:ea typeface=""/>
                <a:cs typeface=""/>
              </a:rPr>
              <a:t>release of </a:t>
            </a:r>
            <a:r>
              <a:rPr lang="en-US" sz="2000" i="1" baseline="0" dirty="0">
                <a:solidFill>
                  <a:schemeClr val="tx2"/>
                </a:solidFill>
                <a:latin typeface="+mn-lt"/>
                <a:ea typeface=""/>
                <a:cs typeface=""/>
              </a:rPr>
              <a:t>preexisting conditional instability. In this series of papers, we explore </a:t>
            </a:r>
            <a:r>
              <a:rPr lang="en-US" sz="2000" i="1" u="sng" baseline="0" dirty="0">
                <a:solidFill>
                  <a:schemeClr val="tx2"/>
                </a:solidFill>
                <a:latin typeface="+mn-lt"/>
                <a:ea typeface=""/>
                <a:cs typeface=""/>
              </a:rPr>
              <a:t>the relative importance of </a:t>
            </a:r>
            <a:r>
              <a:rPr lang="en-US" sz="2000" i="1" u="sng" baseline="0" dirty="0" smtClean="0">
                <a:solidFill>
                  <a:schemeClr val="tx2"/>
                </a:solidFill>
                <a:latin typeface="+mn-lt"/>
                <a:ea typeface=""/>
                <a:cs typeface=""/>
              </a:rPr>
              <a:t>ambient conditional </a:t>
            </a:r>
            <a:r>
              <a:rPr lang="en-US" sz="2000" i="1" u="sng" baseline="0" dirty="0">
                <a:solidFill>
                  <a:schemeClr val="tx2"/>
                </a:solidFill>
                <a:latin typeface="+mn-lt"/>
                <a:ea typeface=""/>
                <a:cs typeface=""/>
              </a:rPr>
              <a:t>instability and air-sea latent and sensible heat transfer in both the development and </a:t>
            </a:r>
            <a:r>
              <a:rPr lang="en-US" sz="2000" i="1" u="sng" baseline="0" dirty="0" smtClean="0">
                <a:solidFill>
                  <a:schemeClr val="tx2"/>
                </a:solidFill>
                <a:latin typeface="+mn-lt"/>
                <a:ea typeface=""/>
                <a:cs typeface=""/>
              </a:rPr>
              <a:t>maintenance of </a:t>
            </a:r>
            <a:r>
              <a:rPr lang="en-US" sz="2000" i="1" u="sng" baseline="0" dirty="0">
                <a:solidFill>
                  <a:schemeClr val="tx2"/>
                </a:solidFill>
                <a:latin typeface="+mn-lt"/>
                <a:ea typeface=""/>
                <a:cs typeface=""/>
              </a:rPr>
              <a:t>tropical cyclones </a:t>
            </a:r>
            <a:r>
              <a:rPr lang="en-US" sz="2000" i="1" baseline="0" dirty="0">
                <a:solidFill>
                  <a:schemeClr val="tx2"/>
                </a:solidFill>
                <a:latin typeface="+mn-lt"/>
                <a:ea typeface=""/>
                <a:cs typeface=""/>
              </a:rPr>
              <a:t>using highly idealized models. In particular, we advance </a:t>
            </a:r>
            <a:r>
              <a:rPr lang="en-US" sz="2000" i="1" baseline="0" dirty="0">
                <a:solidFill>
                  <a:srgbClr val="FF0000"/>
                </a:solidFill>
                <a:latin typeface="+mn-lt"/>
                <a:ea typeface=""/>
                <a:cs typeface=""/>
              </a:rPr>
              <a:t>the hypothesis that the </a:t>
            </a:r>
            <a:r>
              <a:rPr lang="en-US" sz="2000" i="1" baseline="0" dirty="0" smtClean="0">
                <a:solidFill>
                  <a:srgbClr val="FF0000"/>
                </a:solidFill>
                <a:latin typeface="+mn-lt"/>
                <a:ea typeface=""/>
                <a:cs typeface=""/>
              </a:rPr>
              <a:t>intensification and </a:t>
            </a:r>
            <a:r>
              <a:rPr lang="en-US" sz="2000" i="1" baseline="0" dirty="0">
                <a:solidFill>
                  <a:srgbClr val="FF0000"/>
                </a:solidFill>
                <a:latin typeface="+mn-lt"/>
                <a:ea typeface=""/>
                <a:cs typeface=""/>
              </a:rPr>
              <a:t>maintenance of tropical cyclones depend </a:t>
            </a:r>
            <a:r>
              <a:rPr lang="en-US" sz="2000" i="1" u="sng" baseline="0" dirty="0">
                <a:solidFill>
                  <a:srgbClr val="FF0000"/>
                </a:solidFill>
                <a:latin typeface="+mn-lt"/>
                <a:ea typeface=""/>
                <a:cs typeface=""/>
              </a:rPr>
              <a:t>exclusively</a:t>
            </a:r>
            <a:r>
              <a:rPr lang="en-US" sz="2000" i="1" baseline="0" dirty="0">
                <a:solidFill>
                  <a:srgbClr val="FF0000"/>
                </a:solidFill>
                <a:latin typeface="+mn-lt"/>
                <a:ea typeface=""/>
                <a:cs typeface=""/>
              </a:rPr>
              <a:t> on self-induced heat transfer from the ocean</a:t>
            </a:r>
            <a:r>
              <a:rPr lang="en-US" sz="2000" i="1" baseline="0" dirty="0">
                <a:solidFill>
                  <a:schemeClr val="tx2"/>
                </a:solidFill>
                <a:latin typeface="+mn-lt"/>
                <a:ea typeface=""/>
                <a:cs typeface=""/>
              </a:rPr>
              <a:t>. In </a:t>
            </a:r>
            <a:r>
              <a:rPr lang="en-US" sz="2000" i="1" baseline="0" dirty="0" smtClean="0">
                <a:solidFill>
                  <a:schemeClr val="tx2"/>
                </a:solidFill>
                <a:latin typeface="+mn-lt"/>
                <a:ea typeface=""/>
                <a:cs typeface=""/>
              </a:rPr>
              <a:t>this sense</a:t>
            </a:r>
            <a:r>
              <a:rPr lang="en-US" sz="2000" i="1" baseline="0" dirty="0">
                <a:solidFill>
                  <a:schemeClr val="tx2"/>
                </a:solidFill>
                <a:latin typeface="+mn-lt"/>
                <a:ea typeface=""/>
                <a:cs typeface=""/>
              </a:rPr>
              <a:t>, these storms may be regarded as resulting from </a:t>
            </a:r>
            <a:r>
              <a:rPr lang="en-US" sz="2000" i="1" baseline="0" dirty="0">
                <a:solidFill>
                  <a:srgbClr val="FF0000"/>
                </a:solidFill>
                <a:latin typeface="+mn-lt"/>
                <a:ea typeface=""/>
                <a:cs typeface=""/>
              </a:rPr>
              <a:t>a finite amplitude air-sea interaction instability </a:t>
            </a:r>
            <a:r>
              <a:rPr lang="en-US" sz="2000" i="1" baseline="0" dirty="0" smtClean="0">
                <a:solidFill>
                  <a:schemeClr val="tx2"/>
                </a:solidFill>
                <a:latin typeface="+mn-lt"/>
                <a:ea typeface=""/>
                <a:cs typeface=""/>
              </a:rPr>
              <a:t>rather than </a:t>
            </a:r>
            <a:r>
              <a:rPr lang="en-US" sz="2000" i="1" baseline="0" dirty="0">
                <a:solidFill>
                  <a:schemeClr val="tx2"/>
                </a:solidFill>
                <a:latin typeface="+mn-lt"/>
                <a:ea typeface=""/>
                <a:cs typeface=""/>
              </a:rPr>
              <a:t>from a linear instability involving ambient potential buoyancy. In the present paper, we attempt to </a:t>
            </a:r>
            <a:r>
              <a:rPr lang="en-US" sz="2000" i="1" baseline="0" dirty="0" smtClean="0">
                <a:solidFill>
                  <a:schemeClr val="tx2"/>
                </a:solidFill>
                <a:latin typeface="+mn-lt"/>
                <a:ea typeface=""/>
                <a:cs typeface=""/>
              </a:rPr>
              <a:t>show that </a:t>
            </a:r>
            <a:r>
              <a:rPr lang="en-US" sz="2000" i="1" baseline="0" dirty="0">
                <a:solidFill>
                  <a:srgbClr val="FF0000"/>
                </a:solidFill>
                <a:latin typeface="+mn-lt"/>
                <a:ea typeface=""/>
                <a:cs typeface=""/>
              </a:rPr>
              <a:t>reasonably intense cyclones may be maintained in a steady state without conditional instability of </a:t>
            </a:r>
            <a:r>
              <a:rPr lang="en-US" sz="2000" i="1" baseline="0" dirty="0" smtClean="0">
                <a:solidFill>
                  <a:srgbClr val="FF0000"/>
                </a:solidFill>
                <a:latin typeface="+mn-lt"/>
                <a:ea typeface=""/>
                <a:cs typeface=""/>
              </a:rPr>
              <a:t>ambient air</a:t>
            </a:r>
            <a:r>
              <a:rPr lang="en-US" sz="2000" i="1" baseline="0" dirty="0">
                <a:solidFill>
                  <a:schemeClr val="tx2"/>
                </a:solidFill>
                <a:latin typeface="+mn-lt"/>
                <a:ea typeface=""/>
                <a:cs typeface=""/>
              </a:rPr>
              <a:t>. In Part II [</a:t>
            </a:r>
            <a:r>
              <a:rPr lang="en-US" sz="2000" i="1" baseline="0" dirty="0" err="1" smtClean="0">
                <a:solidFill>
                  <a:srgbClr val="FF3399"/>
                </a:solidFill>
                <a:latin typeface="+mn-lt"/>
                <a:ea typeface=""/>
                <a:cs typeface=""/>
              </a:rPr>
              <a:t>Rotunno</a:t>
            </a:r>
            <a:r>
              <a:rPr lang="en-US" sz="2000" i="1" baseline="0" dirty="0" smtClean="0">
                <a:solidFill>
                  <a:srgbClr val="FF3399"/>
                </a:solidFill>
                <a:latin typeface="+mn-lt"/>
                <a:ea typeface=""/>
                <a:cs typeface=""/>
              </a:rPr>
              <a:t> and Emanuel 1987</a:t>
            </a:r>
            <a:r>
              <a:rPr lang="en-US" sz="2000" i="1" baseline="0" dirty="0" smtClean="0">
                <a:solidFill>
                  <a:schemeClr val="tx2"/>
                </a:solidFill>
                <a:latin typeface="+mn-lt"/>
                <a:ea typeface=""/>
                <a:cs typeface=""/>
              </a:rPr>
              <a:t>] we </a:t>
            </a:r>
            <a:r>
              <a:rPr lang="en-US" sz="2000" i="1" baseline="0" dirty="0">
                <a:solidFill>
                  <a:schemeClr val="tx2"/>
                </a:solidFill>
                <a:latin typeface="+mn-lt"/>
                <a:ea typeface=""/>
                <a:cs typeface=""/>
              </a:rPr>
              <a:t>will demonstrate that </a:t>
            </a:r>
            <a:r>
              <a:rPr lang="en-US" sz="2000" i="1" baseline="0" dirty="0">
                <a:solidFill>
                  <a:srgbClr val="FF0000"/>
                </a:solidFill>
                <a:latin typeface="+mn-lt"/>
                <a:ea typeface=""/>
                <a:cs typeface=""/>
              </a:rPr>
              <a:t>weak but finite-amplitude axisymmetric disturbances may intensify </a:t>
            </a:r>
            <a:r>
              <a:rPr lang="en-US" sz="2000" i="1" baseline="0" dirty="0" smtClean="0">
                <a:solidFill>
                  <a:srgbClr val="FF0000"/>
                </a:solidFill>
                <a:latin typeface="+mn-lt"/>
                <a:ea typeface=""/>
                <a:cs typeface=""/>
              </a:rPr>
              <a:t>in a </a:t>
            </a:r>
            <a:r>
              <a:rPr lang="en-US" sz="2000" i="1" baseline="0" dirty="0">
                <a:solidFill>
                  <a:srgbClr val="FF0000"/>
                </a:solidFill>
                <a:latin typeface="+mn-lt"/>
                <a:ea typeface=""/>
                <a:cs typeface=""/>
              </a:rPr>
              <a:t>conditionally neutral environment</a:t>
            </a:r>
            <a:r>
              <a:rPr lang="en-US" sz="2000" i="1" baseline="0" dirty="0">
                <a:solidFill>
                  <a:schemeClr val="tx2"/>
                </a:solidFill>
                <a:latin typeface="+mn-lt"/>
                <a:ea typeface=""/>
                <a:cs typeface=""/>
              </a:rPr>
              <a:t>.</a:t>
            </a:r>
          </a:p>
        </p:txBody>
      </p:sp>
      <p:sp>
        <p:nvSpPr>
          <p:cNvPr id="7" name="TextBox 26"/>
          <p:cNvSpPr txBox="1">
            <a:spLocks noChangeArrowheads="1"/>
          </p:cNvSpPr>
          <p:nvPr/>
        </p:nvSpPr>
        <p:spPr bwMode="auto">
          <a:xfrm>
            <a:off x="-152400" y="10180"/>
            <a:ext cx="9525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3600" i="1" baseline="0" dirty="0" smtClean="0">
                <a:solidFill>
                  <a:srgbClr val="000090"/>
                </a:solidFill>
                <a:ea typeface="宋体" charset="0"/>
                <a:cs typeface="宋体" charset="0"/>
              </a:rPr>
              <a:t>What is </a:t>
            </a:r>
            <a:r>
              <a:rPr lang="en-US" altLang="zh-CN" sz="3600" i="1" baseline="0" smtClean="0">
                <a:solidFill>
                  <a:srgbClr val="000090"/>
                </a:solidFill>
                <a:ea typeface="宋体" charset="0"/>
                <a:cs typeface="宋体" charset="0"/>
              </a:rPr>
              <a:t>WISHE?</a:t>
            </a:r>
            <a:endParaRPr lang="en-US" altLang="zh-CN" sz="3600" i="1" baseline="0" dirty="0" smtClean="0">
              <a:solidFill>
                <a:srgbClr val="000090"/>
              </a:solidFill>
              <a:ea typeface="宋体" charset="0"/>
              <a:cs typeface="宋体" charset="0"/>
            </a:endParaRPr>
          </a:p>
        </p:txBody>
      </p:sp>
    </p:spTree>
    <p:extLst>
      <p:ext uri="{BB962C8B-B14F-4D97-AF65-F5344CB8AC3E}">
        <p14:creationId xmlns:p14="http://schemas.microsoft.com/office/powerpoint/2010/main" val="2068232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533400"/>
            <a:ext cx="8305800" cy="6370975"/>
          </a:xfrm>
          <a:prstGeom prst="rect">
            <a:avLst/>
          </a:prstGeom>
          <a:noFill/>
        </p:spPr>
        <p:txBody>
          <a:bodyPr wrap="square" rtlCol="0">
            <a:spAutoFit/>
          </a:bodyPr>
          <a:lstStyle/>
          <a:p>
            <a:pPr algn="just" defTabSz="457200" fontAlgn="auto">
              <a:lnSpc>
                <a:spcPct val="120000"/>
              </a:lnSpc>
              <a:spcBef>
                <a:spcPts val="0"/>
              </a:spcBef>
              <a:spcAft>
                <a:spcPts val="0"/>
              </a:spcAft>
            </a:pPr>
            <a:r>
              <a:rPr lang="en-US" sz="2000" i="1" baseline="0" dirty="0" err="1" smtClean="0">
                <a:solidFill>
                  <a:schemeClr val="tx2"/>
                </a:solidFill>
                <a:latin typeface="+mn-lt"/>
                <a:ea typeface=""/>
                <a:cs typeface=""/>
              </a:rPr>
              <a:t>Rotunno</a:t>
            </a:r>
            <a:r>
              <a:rPr lang="en-US" sz="2000" i="1" baseline="0" dirty="0" smtClean="0">
                <a:solidFill>
                  <a:schemeClr val="tx2"/>
                </a:solidFill>
                <a:latin typeface="+mn-lt"/>
                <a:ea typeface=""/>
                <a:cs typeface=""/>
              </a:rPr>
              <a:t> and Emanuel (1987 JAS): “</a:t>
            </a:r>
            <a:r>
              <a:rPr lang="is-IS" sz="2000" i="1" baseline="0" dirty="0" smtClean="0">
                <a:solidFill>
                  <a:schemeClr val="tx2"/>
                </a:solidFill>
                <a:latin typeface="+mn-lt"/>
                <a:ea typeface=""/>
                <a:cs typeface=""/>
              </a:rPr>
              <a:t>…</a:t>
            </a:r>
            <a:r>
              <a:rPr lang="en-US" sz="2000" i="1" baseline="0" dirty="0">
                <a:solidFill>
                  <a:schemeClr val="tx2"/>
                </a:solidFill>
                <a:latin typeface="+mn-lt"/>
                <a:ea typeface=""/>
                <a:cs typeface=""/>
              </a:rPr>
              <a:t> The reversible thermodynamics implied by this </a:t>
            </a:r>
            <a:r>
              <a:rPr lang="en-US" sz="2000" i="1" baseline="0" dirty="0" smtClean="0">
                <a:solidFill>
                  <a:schemeClr val="tx2"/>
                </a:solidFill>
                <a:latin typeface="+mn-lt"/>
                <a:ea typeface=""/>
                <a:cs typeface=""/>
              </a:rPr>
              <a:t>[WISHE] assumption </a:t>
            </a:r>
            <a:r>
              <a:rPr lang="en-US" sz="2000" i="1" baseline="0" dirty="0">
                <a:solidFill>
                  <a:schemeClr val="tx2"/>
                </a:solidFill>
                <a:latin typeface="+mn-lt"/>
                <a:ea typeface=""/>
                <a:cs typeface=""/>
              </a:rPr>
              <a:t>allows the mature </a:t>
            </a:r>
            <a:r>
              <a:rPr lang="en-US" sz="2000" i="1" baseline="0" dirty="0" smtClean="0">
                <a:solidFill>
                  <a:schemeClr val="tx2"/>
                </a:solidFill>
                <a:latin typeface="+mn-lt"/>
                <a:ea typeface=""/>
                <a:cs typeface=""/>
              </a:rPr>
              <a:t>storm to </a:t>
            </a:r>
            <a:r>
              <a:rPr lang="en-US" sz="2000" i="1" baseline="0" dirty="0">
                <a:solidFill>
                  <a:schemeClr val="tx2"/>
                </a:solidFill>
                <a:latin typeface="+mn-lt"/>
                <a:ea typeface=""/>
                <a:cs typeface=""/>
              </a:rPr>
              <a:t>be thought of as a simple Carnot engine, acquiring heat at the high-temperature ocean surface and </a:t>
            </a:r>
            <a:r>
              <a:rPr lang="en-US" sz="2000" i="1" baseline="0" dirty="0" smtClean="0">
                <a:solidFill>
                  <a:schemeClr val="tx2"/>
                </a:solidFill>
                <a:latin typeface="+mn-lt"/>
                <a:ea typeface=""/>
                <a:cs typeface=""/>
              </a:rPr>
              <a:t>losing heat </a:t>
            </a:r>
            <a:r>
              <a:rPr lang="en-US" sz="2000" i="1" baseline="0" dirty="0">
                <a:solidFill>
                  <a:schemeClr val="tx2"/>
                </a:solidFill>
                <a:latin typeface="+mn-lt"/>
                <a:ea typeface=""/>
                <a:cs typeface=""/>
              </a:rPr>
              <a:t>near the low-temperature </a:t>
            </a:r>
            <a:r>
              <a:rPr lang="en-US" sz="2000" i="1" baseline="0" dirty="0" err="1" smtClean="0">
                <a:solidFill>
                  <a:schemeClr val="tx2"/>
                </a:solidFill>
                <a:latin typeface="+mn-lt"/>
                <a:ea typeface=""/>
                <a:cs typeface=""/>
              </a:rPr>
              <a:t>tropopause</a:t>
            </a:r>
            <a:r>
              <a:rPr lang="en-US" sz="2000" i="1" baseline="0" dirty="0" smtClean="0">
                <a:solidFill>
                  <a:schemeClr val="tx2"/>
                </a:solidFill>
                <a:latin typeface="+mn-lt"/>
                <a:ea typeface=""/>
                <a:cs typeface=""/>
              </a:rPr>
              <a:t>. </a:t>
            </a:r>
            <a:r>
              <a:rPr lang="is-IS" sz="2000" i="1" baseline="0" dirty="0" smtClean="0">
                <a:solidFill>
                  <a:schemeClr val="tx2"/>
                </a:solidFill>
                <a:latin typeface="+mn-lt"/>
                <a:ea typeface=""/>
                <a:cs typeface=""/>
              </a:rPr>
              <a:t>… </a:t>
            </a:r>
            <a:r>
              <a:rPr lang="en-US" sz="2000" i="1" baseline="0" dirty="0" smtClean="0">
                <a:solidFill>
                  <a:schemeClr val="tx2"/>
                </a:solidFill>
                <a:latin typeface="+mn-lt"/>
                <a:ea typeface=""/>
                <a:cs typeface=""/>
              </a:rPr>
              <a:t>The </a:t>
            </a:r>
            <a:r>
              <a:rPr lang="en-US" sz="2000" i="1" baseline="0" dirty="0">
                <a:solidFill>
                  <a:schemeClr val="tx2"/>
                </a:solidFill>
                <a:latin typeface="+mn-lt"/>
                <a:ea typeface=""/>
                <a:cs typeface=""/>
              </a:rPr>
              <a:t>hypothesis </a:t>
            </a:r>
            <a:r>
              <a:rPr lang="is-IS" sz="2000" i="1" baseline="0" dirty="0" smtClean="0">
                <a:solidFill>
                  <a:schemeClr val="tx2"/>
                </a:solidFill>
                <a:latin typeface="+mn-lt"/>
                <a:ea typeface=""/>
                <a:cs typeface=""/>
              </a:rPr>
              <a:t>…, </a:t>
            </a:r>
            <a:r>
              <a:rPr lang="en-US" sz="2000" i="1" baseline="0" dirty="0" smtClean="0">
                <a:solidFill>
                  <a:schemeClr val="tx2"/>
                </a:solidFill>
                <a:latin typeface="+mn-lt"/>
                <a:ea typeface=""/>
                <a:cs typeface=""/>
              </a:rPr>
              <a:t>is </a:t>
            </a:r>
            <a:r>
              <a:rPr lang="en-US" sz="2000" i="1" baseline="0" dirty="0">
                <a:solidFill>
                  <a:schemeClr val="tx2"/>
                </a:solidFill>
                <a:latin typeface="+mn-lt"/>
                <a:ea typeface=""/>
                <a:cs typeface=""/>
              </a:rPr>
              <a:t>that the </a:t>
            </a:r>
            <a:r>
              <a:rPr lang="en-US" sz="2000" i="1" baseline="0" dirty="0">
                <a:solidFill>
                  <a:srgbClr val="FF0000"/>
                </a:solidFill>
                <a:latin typeface="+mn-lt"/>
                <a:ea typeface=""/>
                <a:cs typeface=""/>
              </a:rPr>
              <a:t>truly important thermodynamic interaction, </a:t>
            </a:r>
            <a:r>
              <a:rPr lang="en-US" sz="2000" i="1" u="sng" baseline="0" dirty="0">
                <a:solidFill>
                  <a:srgbClr val="FF0000"/>
                </a:solidFill>
                <a:latin typeface="+mn-lt"/>
                <a:ea typeface=""/>
                <a:cs typeface=""/>
              </a:rPr>
              <a:t>even in the </a:t>
            </a:r>
            <a:r>
              <a:rPr lang="en-US" sz="2000" i="1" u="sng" baseline="0" dirty="0" smtClean="0">
                <a:solidFill>
                  <a:srgbClr val="FF0000"/>
                </a:solidFill>
                <a:latin typeface="+mn-lt"/>
                <a:ea typeface=""/>
                <a:cs typeface=""/>
              </a:rPr>
              <a:t>developing stage</a:t>
            </a:r>
            <a:r>
              <a:rPr lang="en-US" sz="2000" i="1" baseline="0" dirty="0" smtClean="0">
                <a:solidFill>
                  <a:srgbClr val="FF0000"/>
                </a:solidFill>
                <a:latin typeface="+mn-lt"/>
                <a:ea typeface=""/>
                <a:cs typeface=""/>
              </a:rPr>
              <a:t>, is between </a:t>
            </a:r>
            <a:r>
              <a:rPr lang="en-US" sz="2000" i="1" baseline="0" dirty="0">
                <a:solidFill>
                  <a:srgbClr val="FF0000"/>
                </a:solidFill>
                <a:latin typeface="+mn-lt"/>
                <a:ea typeface=""/>
                <a:cs typeface=""/>
              </a:rPr>
              <a:t>vortex and ocean </a:t>
            </a:r>
            <a:r>
              <a:rPr lang="en-US" sz="2000" i="1" baseline="0" dirty="0">
                <a:solidFill>
                  <a:schemeClr val="tx2"/>
                </a:solidFill>
                <a:latin typeface="+mn-lt"/>
                <a:ea typeface=""/>
                <a:cs typeface=""/>
              </a:rPr>
              <a:t>(</a:t>
            </a:r>
            <a:r>
              <a:rPr lang="en-US" sz="2000" i="1" u="sng" baseline="0" dirty="0">
                <a:solidFill>
                  <a:schemeClr val="tx2"/>
                </a:solidFill>
                <a:latin typeface="+mn-lt"/>
                <a:ea typeface=""/>
                <a:cs typeface=""/>
              </a:rPr>
              <a:t>as distinct from vortex and convection sustained by preexisting conditional </a:t>
            </a:r>
            <a:r>
              <a:rPr lang="en-US" sz="2000" i="1" u="sng" baseline="0" dirty="0" smtClean="0">
                <a:solidFill>
                  <a:schemeClr val="tx2"/>
                </a:solidFill>
                <a:latin typeface="+mn-lt"/>
                <a:ea typeface=""/>
                <a:cs typeface=""/>
              </a:rPr>
              <a:t>instability as </a:t>
            </a:r>
            <a:r>
              <a:rPr lang="en-US" sz="2000" i="1" u="sng" baseline="0" dirty="0">
                <a:solidFill>
                  <a:schemeClr val="tx2"/>
                </a:solidFill>
                <a:latin typeface="+mn-lt"/>
                <a:ea typeface=""/>
                <a:cs typeface=""/>
              </a:rPr>
              <a:t>in the CISK theory</a:t>
            </a:r>
            <a:r>
              <a:rPr lang="en-US" sz="2000" i="1" baseline="0" dirty="0">
                <a:solidFill>
                  <a:schemeClr val="tx2"/>
                </a:solidFill>
                <a:latin typeface="+mn-lt"/>
                <a:ea typeface=""/>
                <a:cs typeface=""/>
              </a:rPr>
              <a:t>) with cumulus convection rapidly redistributing heat acquired at the oceanic </a:t>
            </a:r>
            <a:r>
              <a:rPr lang="en-US" sz="2000" i="1" baseline="0" dirty="0" smtClean="0">
                <a:solidFill>
                  <a:schemeClr val="tx2"/>
                </a:solidFill>
                <a:latin typeface="+mn-lt"/>
                <a:ea typeface=""/>
                <a:cs typeface=""/>
              </a:rPr>
              <a:t>source upward </a:t>
            </a:r>
            <a:r>
              <a:rPr lang="en-US" sz="2000" i="1" baseline="0" dirty="0">
                <a:solidFill>
                  <a:schemeClr val="tx2"/>
                </a:solidFill>
                <a:latin typeface="+mn-lt"/>
                <a:ea typeface=""/>
                <a:cs typeface=""/>
              </a:rPr>
              <a:t>and outward to the upper tropospheric sink. </a:t>
            </a:r>
            <a:r>
              <a:rPr lang="en-US" sz="2000" i="1" baseline="0" dirty="0" smtClean="0">
                <a:solidFill>
                  <a:srgbClr val="FF0000"/>
                </a:solidFill>
                <a:latin typeface="+mn-lt"/>
                <a:ea typeface=""/>
                <a:cs typeface=""/>
              </a:rPr>
              <a:t>On this view, it is not the organization of convection that is needed per se, but the organization of surface heat flux</a:t>
            </a:r>
            <a:r>
              <a:rPr lang="en-US" sz="2000" i="1" baseline="0" dirty="0" smtClean="0">
                <a:solidFill>
                  <a:schemeClr val="tx2"/>
                </a:solidFill>
                <a:latin typeface="+mn-lt"/>
                <a:ea typeface=""/>
                <a:cs typeface=""/>
              </a:rPr>
              <a:t>. </a:t>
            </a:r>
            <a:r>
              <a:rPr lang="is-IS" sz="2000" i="1" baseline="0" dirty="0" smtClean="0">
                <a:solidFill>
                  <a:schemeClr val="tx2"/>
                </a:solidFill>
                <a:latin typeface="+mn-lt"/>
                <a:ea typeface=""/>
                <a:cs typeface=""/>
              </a:rPr>
              <a:t>…...</a:t>
            </a:r>
            <a:r>
              <a:rPr lang="en-US" sz="2000" i="1" baseline="0" dirty="0" smtClean="0">
                <a:solidFill>
                  <a:schemeClr val="tx2"/>
                </a:solidFill>
                <a:latin typeface="+mn-lt"/>
                <a:ea typeface=""/>
                <a:cs typeface=""/>
              </a:rPr>
              <a:t>. The numerical experiments show that as a result of </a:t>
            </a:r>
            <a:r>
              <a:rPr lang="en-US" sz="2000" i="1" baseline="0" dirty="0" smtClean="0">
                <a:solidFill>
                  <a:srgbClr val="FF0000"/>
                </a:solidFill>
                <a:latin typeface="+mn-lt"/>
                <a:ea typeface=""/>
                <a:cs typeface=""/>
              </a:rPr>
              <a:t>a finite-amplitude air-sea interaction instability a hurricane-like vortex may indeed amplify in an atmosphere which is neutral to cumulus convection </a:t>
            </a:r>
            <a:r>
              <a:rPr lang="en-US" sz="2000" i="1" baseline="0" dirty="0" smtClean="0">
                <a:solidFill>
                  <a:schemeClr val="tx2"/>
                </a:solidFill>
                <a:latin typeface="+mn-lt"/>
                <a:ea typeface=""/>
                <a:cs typeface=""/>
              </a:rPr>
              <a:t>and attain an intensity and structure which are in excellent agreement with the theoretical predictions of Part I. We examine in detail </a:t>
            </a:r>
            <a:r>
              <a:rPr lang="en-US" sz="2000" i="1" baseline="0" dirty="0" smtClean="0">
                <a:solidFill>
                  <a:srgbClr val="FF0000"/>
                </a:solidFill>
                <a:latin typeface="+mn-lt"/>
                <a:ea typeface=""/>
                <a:cs typeface=""/>
              </a:rPr>
              <a:t>the model's heat budget which confirms the crucial importance of boundary-layer processes in controlling the structure and evolution of the vortex</a:t>
            </a:r>
            <a:r>
              <a:rPr lang="en-US" sz="2000" i="1" baseline="0" dirty="0" smtClean="0">
                <a:solidFill>
                  <a:schemeClr val="tx2"/>
                </a:solidFill>
                <a:latin typeface="+mn-lt"/>
                <a:ea typeface=""/>
                <a:cs typeface=""/>
              </a:rPr>
              <a:t>.</a:t>
            </a:r>
            <a:r>
              <a:rPr lang="is-IS" sz="2000" i="1" baseline="0" dirty="0" smtClean="0">
                <a:solidFill>
                  <a:schemeClr val="tx2"/>
                </a:solidFill>
                <a:latin typeface="+mn-lt"/>
                <a:ea typeface=""/>
                <a:cs typeface=""/>
              </a:rPr>
              <a:t>”</a:t>
            </a:r>
            <a:r>
              <a:rPr lang="en-US" sz="2000" i="1" baseline="0" dirty="0" smtClean="0">
                <a:solidFill>
                  <a:schemeClr val="tx2"/>
                </a:solidFill>
                <a:latin typeface="+mn-lt"/>
                <a:ea typeface=""/>
                <a:cs typeface=""/>
              </a:rPr>
              <a:t> </a:t>
            </a:r>
            <a:endParaRPr lang="en-US" sz="2000" i="1" baseline="0" dirty="0">
              <a:solidFill>
                <a:schemeClr val="tx2"/>
              </a:solidFill>
              <a:latin typeface="+mn-lt"/>
              <a:ea typeface=""/>
              <a:cs typeface=""/>
            </a:endParaRPr>
          </a:p>
        </p:txBody>
      </p:sp>
      <p:sp>
        <p:nvSpPr>
          <p:cNvPr id="7" name="TextBox 26"/>
          <p:cNvSpPr txBox="1">
            <a:spLocks noChangeArrowheads="1"/>
          </p:cNvSpPr>
          <p:nvPr/>
        </p:nvSpPr>
        <p:spPr bwMode="auto">
          <a:xfrm>
            <a:off x="-83860" y="109274"/>
            <a:ext cx="9525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What is WISHE?</a:t>
            </a:r>
          </a:p>
        </p:txBody>
      </p:sp>
    </p:spTree>
    <p:extLst>
      <p:ext uri="{BB962C8B-B14F-4D97-AF65-F5344CB8AC3E}">
        <p14:creationId xmlns:p14="http://schemas.microsoft.com/office/powerpoint/2010/main" val="1608426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6"/>
          <p:cNvSpPr txBox="1">
            <a:spLocks noChangeArrowheads="1"/>
          </p:cNvSpPr>
          <p:nvPr/>
        </p:nvSpPr>
        <p:spPr bwMode="auto">
          <a:xfrm>
            <a:off x="-76200" y="609600"/>
            <a:ext cx="9525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“My real </a:t>
            </a:r>
            <a:r>
              <a:rPr lang="en-US" altLang="zh-CN" sz="2800" i="1" baseline="0" dirty="0">
                <a:solidFill>
                  <a:srgbClr val="000090"/>
                </a:solidFill>
                <a:ea typeface="宋体" charset="0"/>
                <a:cs typeface="宋体" charset="0"/>
              </a:rPr>
              <a:t>m</a:t>
            </a:r>
            <a:r>
              <a:rPr lang="en-US" altLang="zh-CN" sz="2800" i="1" baseline="0" dirty="0" smtClean="0">
                <a:solidFill>
                  <a:srgbClr val="000090"/>
                </a:solidFill>
                <a:ea typeface="宋体" charset="0"/>
                <a:cs typeface="宋体" charset="0"/>
              </a:rPr>
              <a:t>otivation”</a:t>
            </a:r>
          </a:p>
        </p:txBody>
      </p:sp>
      <p:pic>
        <p:nvPicPr>
          <p:cNvPr id="3" name="Picture 2"/>
          <p:cNvPicPr>
            <a:picLocks noChangeAspect="1"/>
          </p:cNvPicPr>
          <p:nvPr/>
        </p:nvPicPr>
        <p:blipFill>
          <a:blip r:embed="rId2"/>
          <a:stretch>
            <a:fillRect/>
          </a:stretch>
        </p:blipFill>
        <p:spPr>
          <a:xfrm>
            <a:off x="0" y="77107"/>
            <a:ext cx="9144000" cy="6703786"/>
          </a:xfrm>
          <a:prstGeom prst="rect">
            <a:avLst/>
          </a:prstGeom>
        </p:spPr>
      </p:pic>
      <p:cxnSp>
        <p:nvCxnSpPr>
          <p:cNvPr id="5" name="Straight Connector 4"/>
          <p:cNvCxnSpPr/>
          <p:nvPr/>
        </p:nvCxnSpPr>
        <p:spPr bwMode="auto">
          <a:xfrm>
            <a:off x="7391400" y="6019800"/>
            <a:ext cx="1676400" cy="0"/>
          </a:xfrm>
          <a:prstGeom prst="line">
            <a:avLst/>
          </a:prstGeom>
          <a:noFill/>
          <a:ln w="9525" cap="flat" cmpd="sng" algn="ctr">
            <a:solidFill>
              <a:schemeClr val="tx1"/>
            </a:solidFill>
            <a:prstDash val="solid"/>
            <a:round/>
            <a:headEnd type="none" w="med" len="med"/>
            <a:tailEnd type="triangle" w="med" len="med"/>
          </a:ln>
          <a:effectLst/>
        </p:spPr>
      </p:cxnSp>
      <p:cxnSp>
        <p:nvCxnSpPr>
          <p:cNvPr id="8" name="Straight Connector 7"/>
          <p:cNvCxnSpPr/>
          <p:nvPr/>
        </p:nvCxnSpPr>
        <p:spPr bwMode="auto">
          <a:xfrm>
            <a:off x="2362200" y="6172200"/>
            <a:ext cx="4800600" cy="0"/>
          </a:xfrm>
          <a:prstGeom prst="line">
            <a:avLst/>
          </a:prstGeom>
          <a:noFill/>
          <a:ln w="9525" cap="flat" cmpd="sng" algn="ctr">
            <a:solidFill>
              <a:schemeClr val="tx1"/>
            </a:solidFill>
            <a:prstDash val="solid"/>
            <a:round/>
            <a:headEnd type="none" w="med" len="med"/>
            <a:tailEnd type="triangle" w="med" len="med"/>
          </a:ln>
          <a:effectLst/>
        </p:spPr>
      </p:cxnSp>
      <p:pic>
        <p:nvPicPr>
          <p:cNvPr id="10" name="Picture 9"/>
          <p:cNvPicPr>
            <a:picLocks noChangeAspect="1"/>
          </p:cNvPicPr>
          <p:nvPr/>
        </p:nvPicPr>
        <p:blipFill rotWithShape="1">
          <a:blip r:embed="rId3"/>
          <a:srcRect l="8333" t="36538" b="5146"/>
          <a:stretch/>
        </p:blipFill>
        <p:spPr>
          <a:xfrm>
            <a:off x="152400" y="3810001"/>
            <a:ext cx="8915400" cy="2997200"/>
          </a:xfrm>
          <a:prstGeom prst="rect">
            <a:avLst/>
          </a:prstGeom>
          <a:ln>
            <a:solidFill>
              <a:srgbClr val="FF0000"/>
            </a:solidFill>
          </a:ln>
        </p:spPr>
      </p:pic>
    </p:spTree>
    <p:extLst>
      <p:ext uri="{BB962C8B-B14F-4D97-AF65-F5344CB8AC3E}">
        <p14:creationId xmlns:p14="http://schemas.microsoft.com/office/powerpoint/2010/main" val="205344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5660" y="1250007"/>
            <a:ext cx="8404352" cy="4693593"/>
          </a:xfrm>
          <a:prstGeom prst="rect">
            <a:avLst/>
          </a:prstGeom>
          <a:noFill/>
        </p:spPr>
        <p:txBody>
          <a:bodyPr wrap="square" rtlCol="0">
            <a:spAutoFit/>
          </a:bodyPr>
          <a:lstStyle/>
          <a:p>
            <a:pPr defTabSz="457200" fontAlgn="auto">
              <a:spcBef>
                <a:spcPts val="0"/>
              </a:spcBef>
              <a:spcAft>
                <a:spcPts val="0"/>
              </a:spcAft>
            </a:pPr>
            <a:r>
              <a:rPr lang="en-US" sz="2300" i="1" baseline="0" dirty="0" smtClean="0">
                <a:solidFill>
                  <a:schemeClr val="tx2"/>
                </a:solidFill>
                <a:latin typeface="+mn-lt"/>
                <a:ea typeface=""/>
                <a:cs typeface=""/>
              </a:rPr>
              <a:t>AMS Glossary: “A </a:t>
            </a:r>
            <a:r>
              <a:rPr lang="en-US" sz="2300" i="1" baseline="0" dirty="0">
                <a:solidFill>
                  <a:schemeClr val="tx2"/>
                </a:solidFill>
                <a:latin typeface="+mn-lt"/>
                <a:ea typeface=""/>
                <a:cs typeface=""/>
              </a:rPr>
              <a:t>hypothesis for the amplification of certain atmospheric circulations, including tropical cyclones, polar lows, and the Madden– </a:t>
            </a:r>
            <a:r>
              <a:rPr lang="en-US" sz="2300" i="1" baseline="0" dirty="0" smtClean="0">
                <a:solidFill>
                  <a:schemeClr val="tx2"/>
                </a:solidFill>
                <a:latin typeface="+mn-lt"/>
                <a:ea typeface=""/>
                <a:cs typeface=""/>
              </a:rPr>
              <a:t>Julian oscillation.</a:t>
            </a:r>
            <a:endParaRPr lang="en-US" sz="2300" i="1" baseline="0" dirty="0">
              <a:solidFill>
                <a:schemeClr val="tx2"/>
              </a:solidFill>
              <a:latin typeface="+mn-lt"/>
              <a:ea typeface=""/>
              <a:cs typeface=""/>
            </a:endParaRPr>
          </a:p>
          <a:p>
            <a:pPr defTabSz="457200" fontAlgn="auto">
              <a:spcBef>
                <a:spcPts val="0"/>
              </a:spcBef>
              <a:spcAft>
                <a:spcPts val="0"/>
              </a:spcAft>
            </a:pPr>
            <a:endParaRPr lang="en-US" sz="2300" i="1" baseline="0" dirty="0">
              <a:solidFill>
                <a:schemeClr val="tx2"/>
              </a:solidFill>
              <a:latin typeface="+mn-lt"/>
              <a:ea typeface=""/>
              <a:cs typeface=""/>
            </a:endParaRPr>
          </a:p>
          <a:p>
            <a:pPr algn="just" defTabSz="457200" fontAlgn="auto">
              <a:spcBef>
                <a:spcPts val="0"/>
              </a:spcBef>
              <a:spcAft>
                <a:spcPts val="0"/>
              </a:spcAft>
            </a:pPr>
            <a:r>
              <a:rPr lang="en-US" sz="2300" i="1" baseline="0" dirty="0">
                <a:solidFill>
                  <a:schemeClr val="tx2"/>
                </a:solidFill>
                <a:latin typeface="+mn-lt"/>
                <a:ea typeface=""/>
                <a:cs typeface=""/>
              </a:rPr>
              <a:t>The </a:t>
            </a:r>
            <a:r>
              <a:rPr lang="en-US" sz="2300" i="1" baseline="0" dirty="0" smtClean="0">
                <a:solidFill>
                  <a:srgbClr val="FF0000"/>
                </a:solidFill>
                <a:latin typeface="+mn-lt"/>
                <a:ea typeface=""/>
                <a:cs typeface=""/>
              </a:rPr>
              <a:t>[WISHE]</a:t>
            </a:r>
            <a:r>
              <a:rPr lang="en-US" sz="2300" i="1" baseline="0" dirty="0" smtClean="0">
                <a:solidFill>
                  <a:schemeClr val="tx2"/>
                </a:solidFill>
                <a:latin typeface="+mn-lt"/>
                <a:ea typeface=""/>
                <a:cs typeface=""/>
              </a:rPr>
              <a:t> mechanism </a:t>
            </a:r>
            <a:r>
              <a:rPr lang="en-US" sz="2300" i="1" baseline="0" dirty="0">
                <a:solidFill>
                  <a:schemeClr val="tx2"/>
                </a:solidFill>
                <a:latin typeface="+mn-lt"/>
                <a:ea typeface=""/>
                <a:cs typeface=""/>
              </a:rPr>
              <a:t>involves </a:t>
            </a:r>
            <a:r>
              <a:rPr lang="en-US" sz="2300" i="1" baseline="0" dirty="0">
                <a:solidFill>
                  <a:srgbClr val="FF0000"/>
                </a:solidFill>
                <a:latin typeface="+mn-lt"/>
                <a:ea typeface=""/>
                <a:cs typeface=""/>
              </a:rPr>
              <a:t>a positive feedback between the circulation and heat fluxes </a:t>
            </a:r>
            <a:r>
              <a:rPr lang="en-US" sz="2300" i="1" baseline="0" dirty="0">
                <a:solidFill>
                  <a:schemeClr val="tx2"/>
                </a:solidFill>
                <a:latin typeface="+mn-lt"/>
                <a:ea typeface=""/>
                <a:cs typeface=""/>
              </a:rPr>
              <a:t>from the sea surface, with stronger circulation giving rise to larger surface fluxes of heat, which are then quickly redistributed aloft by convection, in turn strengthening the circulation. </a:t>
            </a:r>
            <a:r>
              <a:rPr lang="en-US" sz="2300" i="1" baseline="0" dirty="0">
                <a:solidFill>
                  <a:srgbClr val="FF0000"/>
                </a:solidFill>
                <a:latin typeface="+mn-lt"/>
                <a:ea typeface=""/>
                <a:cs typeface=""/>
              </a:rPr>
              <a:t>In this theory, emphasis is placed on the surface fluxes as the principal rate-limiting process; convection serves only to redistribute heat</a:t>
            </a:r>
            <a:r>
              <a:rPr lang="en-US" sz="2300" i="1" baseline="0" dirty="0">
                <a:solidFill>
                  <a:schemeClr val="tx2"/>
                </a:solidFill>
                <a:latin typeface="+mn-lt"/>
                <a:ea typeface=""/>
                <a:cs typeface=""/>
              </a:rPr>
              <a:t>. This can be contrasted with conditional instability of the second kind (CISK), in which circulations amplify through their interaction with the convection itself</a:t>
            </a:r>
            <a:r>
              <a:rPr lang="en-US" sz="2300" i="1" baseline="0" dirty="0" smtClean="0">
                <a:solidFill>
                  <a:schemeClr val="tx2"/>
                </a:solidFill>
                <a:latin typeface="+mn-lt"/>
                <a:ea typeface=""/>
                <a:cs typeface=""/>
              </a:rPr>
              <a:t>.”</a:t>
            </a:r>
          </a:p>
        </p:txBody>
      </p:sp>
      <p:sp>
        <p:nvSpPr>
          <p:cNvPr id="7" name="TextBox 26"/>
          <p:cNvSpPr txBox="1">
            <a:spLocks noChangeArrowheads="1"/>
          </p:cNvSpPr>
          <p:nvPr/>
        </p:nvSpPr>
        <p:spPr bwMode="auto">
          <a:xfrm>
            <a:off x="-25400" y="424998"/>
            <a:ext cx="9550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3600" i="1" baseline="0" dirty="0" smtClean="0">
                <a:solidFill>
                  <a:srgbClr val="000090"/>
                </a:solidFill>
                <a:ea typeface="宋体" charset="0"/>
                <a:cs typeface="宋体" charset="0"/>
              </a:rPr>
              <a:t>What is WISHE?</a:t>
            </a:r>
          </a:p>
        </p:txBody>
      </p:sp>
      <p:sp>
        <p:nvSpPr>
          <p:cNvPr id="2" name="Rectangle 1"/>
          <p:cNvSpPr/>
          <p:nvPr/>
        </p:nvSpPr>
        <p:spPr>
          <a:xfrm>
            <a:off x="490687" y="6106924"/>
            <a:ext cx="8500913" cy="446276"/>
          </a:xfrm>
          <a:prstGeom prst="rect">
            <a:avLst/>
          </a:prstGeom>
        </p:spPr>
        <p:txBody>
          <a:bodyPr wrap="square">
            <a:spAutoFit/>
          </a:bodyPr>
          <a:lstStyle/>
          <a:p>
            <a:pPr algn="just" defTabSz="457200" fontAlgn="auto">
              <a:spcBef>
                <a:spcPts val="0"/>
              </a:spcBef>
              <a:spcAft>
                <a:spcPts val="0"/>
              </a:spcAft>
            </a:pPr>
            <a:r>
              <a:rPr lang="en-US" sz="2300" i="1" baseline="0" dirty="0" smtClean="0">
                <a:solidFill>
                  <a:srgbClr val="000099"/>
                </a:solidFill>
                <a:latin typeface="Times New Roman"/>
                <a:ea typeface=""/>
                <a:cs typeface=""/>
              </a:rPr>
              <a:t>(Emanuel 1986; </a:t>
            </a:r>
            <a:r>
              <a:rPr lang="en-US" sz="2300" i="1" baseline="0" dirty="0" err="1" smtClean="0">
                <a:solidFill>
                  <a:srgbClr val="000099"/>
                </a:solidFill>
                <a:latin typeface="Times New Roman"/>
                <a:ea typeface=""/>
                <a:cs typeface=""/>
              </a:rPr>
              <a:t>Rotunno</a:t>
            </a:r>
            <a:r>
              <a:rPr lang="en-US" sz="2300" i="1" baseline="0" dirty="0" smtClean="0">
                <a:solidFill>
                  <a:srgbClr val="000099"/>
                </a:solidFill>
                <a:latin typeface="Times New Roman"/>
                <a:ea typeface=""/>
                <a:cs typeface=""/>
              </a:rPr>
              <a:t> and Emanuel 1987; Emanuel 1989, 1991)</a:t>
            </a:r>
            <a:endParaRPr lang="en-US" sz="2300" i="1" baseline="0" dirty="0">
              <a:solidFill>
                <a:srgbClr val="000099"/>
              </a:solidFill>
              <a:latin typeface="Times New Roman"/>
              <a:ea typeface=""/>
              <a:cs typeface=""/>
            </a:endParaRPr>
          </a:p>
        </p:txBody>
      </p:sp>
    </p:spTree>
    <p:extLst>
      <p:ext uri="{BB962C8B-B14F-4D97-AF65-F5344CB8AC3E}">
        <p14:creationId xmlns:p14="http://schemas.microsoft.com/office/powerpoint/2010/main" val="73020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997089"/>
            <a:ext cx="8610600" cy="5632311"/>
          </a:xfrm>
          <a:prstGeom prst="rect">
            <a:avLst/>
          </a:prstGeom>
          <a:noFill/>
        </p:spPr>
        <p:txBody>
          <a:bodyPr wrap="square" rtlCol="0">
            <a:spAutoFit/>
          </a:bodyPr>
          <a:lstStyle/>
          <a:p>
            <a:pPr algn="just"/>
            <a:r>
              <a:rPr lang="en-US" sz="2400" b="0" i="1" baseline="0" dirty="0" smtClean="0">
                <a:solidFill>
                  <a:schemeClr val="tx2"/>
                </a:solidFill>
              </a:rPr>
              <a:t>Is the wind dependence of the surface heat fluxes (WISHE) </a:t>
            </a:r>
            <a:r>
              <a:rPr lang="en-US" sz="2400" b="0" i="1" baseline="0" dirty="0" smtClean="0">
                <a:solidFill>
                  <a:srgbClr val="FF0000"/>
                </a:solidFill>
              </a:rPr>
              <a:t>essential </a:t>
            </a:r>
            <a:r>
              <a:rPr lang="en-US" sz="2400" b="0" i="1" baseline="0" dirty="0" smtClean="0">
                <a:solidFill>
                  <a:schemeClr val="tx2"/>
                </a:solidFill>
              </a:rPr>
              <a:t>or</a:t>
            </a:r>
            <a:r>
              <a:rPr lang="en-US" sz="2400" b="0" i="1" baseline="0" dirty="0" smtClean="0">
                <a:solidFill>
                  <a:srgbClr val="FF0000"/>
                </a:solidFill>
              </a:rPr>
              <a:t> incidental</a:t>
            </a:r>
            <a:r>
              <a:rPr lang="en-US" sz="2400" b="0" baseline="0" dirty="0" smtClean="0"/>
              <a:t>?</a:t>
            </a:r>
            <a:endParaRPr lang="en-US" sz="2400" i="1" baseline="0" dirty="0" smtClean="0">
              <a:solidFill>
                <a:schemeClr val="tx2"/>
              </a:solidFill>
              <a:latin typeface="+mn-lt"/>
              <a:ea typeface=""/>
              <a:cs typeface=""/>
            </a:endParaRPr>
          </a:p>
          <a:p>
            <a:pPr defTabSz="457200" fontAlgn="auto">
              <a:spcBef>
                <a:spcPts val="0"/>
              </a:spcBef>
              <a:spcAft>
                <a:spcPts val="0"/>
              </a:spcAft>
            </a:pPr>
            <a:endParaRPr lang="en-US" sz="2400" i="1" baseline="0" dirty="0">
              <a:solidFill>
                <a:schemeClr val="tx2"/>
              </a:solidFill>
              <a:latin typeface="+mn-lt"/>
              <a:ea typeface=""/>
              <a:cs typeface=""/>
            </a:endParaRPr>
          </a:p>
          <a:p>
            <a:pPr defTabSz="457200" fontAlgn="auto">
              <a:spcBef>
                <a:spcPts val="0"/>
              </a:spcBef>
              <a:spcAft>
                <a:spcPts val="0"/>
              </a:spcAft>
            </a:pPr>
            <a:r>
              <a:rPr lang="en-US" sz="2400" i="1" baseline="0" dirty="0" smtClean="0">
                <a:solidFill>
                  <a:schemeClr val="tx2"/>
                </a:solidFill>
                <a:latin typeface="+mn-lt"/>
                <a:ea typeface=""/>
                <a:cs typeface=""/>
              </a:rPr>
              <a:t>Is the positive feedback between the circulation (surface wind) and  surface heat flux </a:t>
            </a:r>
            <a:r>
              <a:rPr lang="en-US" sz="2400" i="1" baseline="0" dirty="0" smtClean="0">
                <a:solidFill>
                  <a:srgbClr val="FF0000"/>
                </a:solidFill>
                <a:latin typeface="+mn-lt"/>
                <a:ea typeface=""/>
                <a:cs typeface=""/>
              </a:rPr>
              <a:t>important</a:t>
            </a:r>
            <a:r>
              <a:rPr lang="en-US" sz="2400" i="1" baseline="0" dirty="0" smtClean="0">
                <a:solidFill>
                  <a:schemeClr val="tx2"/>
                </a:solidFill>
                <a:latin typeface="+mn-lt"/>
                <a:ea typeface=""/>
                <a:cs typeface=""/>
              </a:rPr>
              <a:t> for TC intensification?</a:t>
            </a:r>
          </a:p>
          <a:p>
            <a:pPr defTabSz="457200" fontAlgn="auto">
              <a:spcBef>
                <a:spcPts val="0"/>
              </a:spcBef>
              <a:spcAft>
                <a:spcPts val="0"/>
              </a:spcAft>
            </a:pPr>
            <a:endParaRPr lang="en-US" sz="2400" i="1" baseline="0" dirty="0">
              <a:solidFill>
                <a:schemeClr val="tx2"/>
              </a:solidFill>
              <a:latin typeface="+mn-lt"/>
              <a:ea typeface=""/>
              <a:cs typeface=""/>
            </a:endParaRPr>
          </a:p>
          <a:p>
            <a:pPr defTabSz="457200" fontAlgn="auto">
              <a:spcBef>
                <a:spcPts val="0"/>
              </a:spcBef>
              <a:spcAft>
                <a:spcPts val="0"/>
              </a:spcAft>
            </a:pPr>
            <a:r>
              <a:rPr lang="en-US" sz="2400" i="1" baseline="0" dirty="0" smtClean="0">
                <a:solidFill>
                  <a:schemeClr val="tx2"/>
                </a:solidFill>
                <a:latin typeface="+mn-lt"/>
                <a:ea typeface=""/>
                <a:cs typeface=""/>
              </a:rPr>
              <a:t>Would the TC development rate change if turning off the feedback by </a:t>
            </a:r>
            <a:r>
              <a:rPr lang="en-US" sz="2400" i="1" baseline="0" dirty="0" smtClean="0">
                <a:solidFill>
                  <a:srgbClr val="FF0000"/>
                </a:solidFill>
                <a:latin typeface="+mn-lt"/>
                <a:ea typeface=""/>
                <a:cs typeface=""/>
              </a:rPr>
              <a:t>artificially capping the surface heat flux </a:t>
            </a:r>
            <a:r>
              <a:rPr lang="en-US" sz="2400" i="1" baseline="0" dirty="0" smtClean="0">
                <a:solidFill>
                  <a:schemeClr val="tx2"/>
                </a:solidFill>
                <a:latin typeface="+mn-lt"/>
                <a:ea typeface=""/>
                <a:cs typeface=""/>
              </a:rPr>
              <a:t>at a small wind?</a:t>
            </a:r>
          </a:p>
          <a:p>
            <a:pPr defTabSz="457200" fontAlgn="auto">
              <a:spcBef>
                <a:spcPts val="0"/>
              </a:spcBef>
              <a:spcAft>
                <a:spcPts val="0"/>
              </a:spcAft>
            </a:pPr>
            <a:endParaRPr lang="en-US" sz="2400" i="1" baseline="0" dirty="0">
              <a:solidFill>
                <a:schemeClr val="tx2"/>
              </a:solidFill>
              <a:latin typeface="+mn-lt"/>
              <a:ea typeface=""/>
              <a:cs typeface=""/>
            </a:endParaRPr>
          </a:p>
          <a:p>
            <a:pPr defTabSz="457200" fontAlgn="auto">
              <a:spcBef>
                <a:spcPts val="0"/>
              </a:spcBef>
              <a:spcAft>
                <a:spcPts val="0"/>
              </a:spcAft>
            </a:pPr>
            <a:r>
              <a:rPr lang="en-US" sz="2400" i="1" baseline="0" dirty="0" smtClean="0">
                <a:solidFill>
                  <a:schemeClr val="tx2"/>
                </a:solidFill>
                <a:latin typeface="+mn-lt"/>
                <a:ea typeface=""/>
                <a:cs typeface=""/>
              </a:rPr>
              <a:t>What would happen to the </a:t>
            </a:r>
            <a:r>
              <a:rPr lang="en-US" sz="2400" i="1" baseline="0" dirty="0" smtClean="0">
                <a:solidFill>
                  <a:srgbClr val="FF0000"/>
                </a:solidFill>
                <a:latin typeface="+mn-lt"/>
                <a:ea typeface=""/>
                <a:cs typeface=""/>
              </a:rPr>
              <a:t>real-world major hurricanes (e.g., Katrina 2005, </a:t>
            </a:r>
            <a:r>
              <a:rPr lang="en-US" sz="2400" i="1" baseline="0" dirty="0" err="1" smtClean="0">
                <a:solidFill>
                  <a:srgbClr val="FF0000"/>
                </a:solidFill>
                <a:latin typeface="+mn-lt"/>
                <a:ea typeface=""/>
                <a:cs typeface=""/>
              </a:rPr>
              <a:t>Edourad</a:t>
            </a:r>
            <a:r>
              <a:rPr lang="en-US" sz="2400" i="1" baseline="0" dirty="0" smtClean="0">
                <a:solidFill>
                  <a:srgbClr val="FF0000"/>
                </a:solidFill>
                <a:latin typeface="+mn-lt"/>
                <a:ea typeface=""/>
                <a:cs typeface=""/>
              </a:rPr>
              <a:t> 2014)</a:t>
            </a:r>
            <a:r>
              <a:rPr lang="en-US" sz="2400" i="1" baseline="0" dirty="0" smtClean="0">
                <a:solidFill>
                  <a:schemeClr val="tx2"/>
                </a:solidFill>
                <a:latin typeface="+mn-lt"/>
                <a:ea typeface=""/>
                <a:cs typeface=""/>
              </a:rPr>
              <a:t> if without </a:t>
            </a:r>
            <a:r>
              <a:rPr lang="en-US" sz="2400" i="1" baseline="0" dirty="0" smtClean="0">
                <a:solidFill>
                  <a:srgbClr val="FF0000"/>
                </a:solidFill>
                <a:latin typeface="+mn-lt"/>
                <a:ea typeface=""/>
                <a:cs typeface=""/>
              </a:rPr>
              <a:t>the WISHE feedback</a:t>
            </a:r>
            <a:r>
              <a:rPr lang="en-US" sz="2400" i="1" baseline="0" dirty="0" smtClean="0">
                <a:solidFill>
                  <a:schemeClr val="tx2"/>
                </a:solidFill>
                <a:latin typeface="+mn-lt"/>
                <a:ea typeface=""/>
                <a:cs typeface=""/>
              </a:rPr>
              <a:t>?</a:t>
            </a:r>
          </a:p>
          <a:p>
            <a:pPr defTabSz="457200" fontAlgn="auto">
              <a:spcBef>
                <a:spcPts val="0"/>
              </a:spcBef>
              <a:spcAft>
                <a:spcPts val="0"/>
              </a:spcAft>
            </a:pPr>
            <a:endParaRPr lang="en-US" sz="2400" i="1" baseline="0" dirty="0">
              <a:solidFill>
                <a:schemeClr val="tx2"/>
              </a:solidFill>
              <a:latin typeface="+mn-lt"/>
              <a:ea typeface=""/>
              <a:cs typeface=""/>
            </a:endParaRPr>
          </a:p>
          <a:p>
            <a:pPr defTabSz="457200" fontAlgn="auto">
              <a:spcBef>
                <a:spcPts val="0"/>
              </a:spcBef>
              <a:spcAft>
                <a:spcPts val="0"/>
              </a:spcAft>
            </a:pPr>
            <a:r>
              <a:rPr lang="en-US" sz="2400" i="1" baseline="0" dirty="0" smtClean="0">
                <a:solidFill>
                  <a:schemeClr val="tx2"/>
                </a:solidFill>
                <a:latin typeface="+mn-lt"/>
                <a:ea typeface=""/>
                <a:cs typeface=""/>
              </a:rPr>
              <a:t>Note</a:t>
            </a:r>
            <a:r>
              <a:rPr lang="en-US" sz="2400" i="1" baseline="0" dirty="0">
                <a:solidFill>
                  <a:schemeClr val="tx2"/>
                </a:solidFill>
                <a:latin typeface="+mn-lt"/>
                <a:ea typeface=""/>
                <a:cs typeface=""/>
              </a:rPr>
              <a:t>: Emanuel (1989) showed that a </a:t>
            </a:r>
            <a:r>
              <a:rPr lang="en-US" sz="2400" i="1" baseline="0" dirty="0" smtClean="0">
                <a:solidFill>
                  <a:schemeClr val="tx2"/>
                </a:solidFill>
                <a:latin typeface="+mn-lt"/>
                <a:ea typeface=""/>
                <a:cs typeface=""/>
              </a:rPr>
              <a:t>mesoscale column </a:t>
            </a:r>
            <a:r>
              <a:rPr lang="en-US" sz="2400" i="1" baseline="0" dirty="0">
                <a:solidFill>
                  <a:schemeClr val="tx2"/>
                </a:solidFill>
                <a:latin typeface="+mn-lt"/>
                <a:ea typeface=""/>
                <a:cs typeface=""/>
              </a:rPr>
              <a:t>of nearly saturated air must be </a:t>
            </a:r>
            <a:r>
              <a:rPr lang="en-US" sz="2400" i="1" baseline="0" dirty="0" smtClean="0">
                <a:solidFill>
                  <a:schemeClr val="tx2"/>
                </a:solidFill>
                <a:latin typeface="+mn-lt"/>
                <a:ea typeface=""/>
                <a:cs typeface=""/>
              </a:rPr>
              <a:t>attained before </a:t>
            </a:r>
            <a:r>
              <a:rPr lang="en-US" sz="2400" i="1" baseline="0" dirty="0">
                <a:solidFill>
                  <a:schemeClr val="tx2"/>
                </a:solidFill>
                <a:latin typeface="+mn-lt"/>
                <a:ea typeface=""/>
                <a:cs typeface=""/>
              </a:rPr>
              <a:t>growth by WISHE can </a:t>
            </a:r>
            <a:r>
              <a:rPr lang="en-US" sz="2400" i="1" baseline="0" dirty="0" smtClean="0">
                <a:solidFill>
                  <a:schemeClr val="tx2"/>
                </a:solidFill>
                <a:latin typeface="+mn-lt"/>
                <a:ea typeface=""/>
                <a:cs typeface=""/>
              </a:rPr>
              <a:t>occur; the WISHE instability begins with a finite-amplitude initial vortex.</a:t>
            </a:r>
          </a:p>
        </p:txBody>
      </p:sp>
      <p:sp>
        <p:nvSpPr>
          <p:cNvPr id="7" name="TextBox 26"/>
          <p:cNvSpPr txBox="1">
            <a:spLocks noChangeArrowheads="1"/>
          </p:cNvSpPr>
          <p:nvPr/>
        </p:nvSpPr>
        <p:spPr bwMode="auto">
          <a:xfrm>
            <a:off x="-152400" y="228600"/>
            <a:ext cx="9525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3200" baseline="0" dirty="0" smtClean="0">
                <a:solidFill>
                  <a:srgbClr val="000090"/>
                </a:solidFill>
                <a:ea typeface="宋体" charset="0"/>
                <a:cs typeface="宋体" charset="0"/>
              </a:rPr>
              <a:t>Motivating Questions</a:t>
            </a:r>
          </a:p>
        </p:txBody>
      </p:sp>
    </p:spTree>
    <p:extLst>
      <p:ext uri="{BB962C8B-B14F-4D97-AF65-F5344CB8AC3E}">
        <p14:creationId xmlns:p14="http://schemas.microsoft.com/office/powerpoint/2010/main" val="2106086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6"/>
          <p:cNvSpPr txBox="1">
            <a:spLocks noChangeArrowheads="1"/>
          </p:cNvSpPr>
          <p:nvPr/>
        </p:nvSpPr>
        <p:spPr bwMode="auto">
          <a:xfrm>
            <a:off x="152400" y="36493"/>
            <a:ext cx="88392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TC development with capped surface flux predicted by</a:t>
            </a:r>
          </a:p>
          <a:p>
            <a:pPr algn="ctr" eaLnBrk="1" hangingPunct="1"/>
            <a:r>
              <a:rPr lang="en-US" altLang="zh-CN" sz="2800" i="1" baseline="0" dirty="0" smtClean="0">
                <a:solidFill>
                  <a:srgbClr val="000090"/>
                </a:solidFill>
                <a:ea typeface="宋体" charset="0"/>
                <a:cs typeface="宋体" charset="0"/>
              </a:rPr>
              <a:t> a simple analytical model versus a 2D axisymmetric model</a:t>
            </a:r>
          </a:p>
        </p:txBody>
      </p:sp>
      <p:pic>
        <p:nvPicPr>
          <p:cNvPr id="3" name="Picture 2"/>
          <p:cNvPicPr>
            <a:picLocks noChangeAspect="1"/>
          </p:cNvPicPr>
          <p:nvPr/>
        </p:nvPicPr>
        <p:blipFill rotWithShape="1">
          <a:blip r:embed="rId3"/>
          <a:srcRect t="14461" b="5789"/>
          <a:stretch/>
        </p:blipFill>
        <p:spPr>
          <a:xfrm>
            <a:off x="0" y="2512829"/>
            <a:ext cx="9144000" cy="3730184"/>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2286000" y="9541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1676400" y="282188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8"/>
          <p:cNvSpPr>
            <a:spLocks noChangeArrowheads="1"/>
          </p:cNvSpPr>
          <p:nvPr/>
        </p:nvSpPr>
        <p:spPr bwMode="auto">
          <a:xfrm>
            <a:off x="5562600" y="1144769"/>
            <a:ext cx="100716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483764815"/>
              </p:ext>
            </p:extLst>
          </p:nvPr>
        </p:nvGraphicFramePr>
        <p:xfrm>
          <a:off x="1828801" y="1043667"/>
          <a:ext cx="5562599" cy="1164054"/>
        </p:xfrm>
        <a:graphic>
          <a:graphicData uri="http://schemas.openxmlformats.org/presentationml/2006/ole">
            <mc:AlternateContent xmlns:mc="http://schemas.openxmlformats.org/markup-compatibility/2006">
              <mc:Choice xmlns:v="urn:schemas-microsoft-com:vml" Requires="v">
                <p:oleObj spid="_x0000_s1362" r:id="rId4" imgW="2641600" imgH="635000" progId="Equation.DSMT4">
                  <p:embed/>
                </p:oleObj>
              </mc:Choice>
              <mc:Fallback>
                <p:oleObj r:id="rId4" imgW="2641600" imgH="6350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1" y="1043667"/>
                        <a:ext cx="5562599" cy="1164054"/>
                      </a:xfrm>
                      <a:prstGeom prst="rect">
                        <a:avLst/>
                      </a:prstGeom>
                      <a:noFill/>
                    </p:spPr>
                  </p:pic>
                </p:oleObj>
              </mc:Fallback>
            </mc:AlternateContent>
          </a:graphicData>
        </a:graphic>
      </p:graphicFrame>
      <p:sp>
        <p:nvSpPr>
          <p:cNvPr id="14" name="Rectangle 13"/>
          <p:cNvSpPr/>
          <p:nvPr/>
        </p:nvSpPr>
        <p:spPr>
          <a:xfrm>
            <a:off x="5181600" y="6176506"/>
            <a:ext cx="3692158" cy="605294"/>
          </a:xfrm>
          <a:prstGeom prst="rect">
            <a:avLst/>
          </a:prstGeom>
        </p:spPr>
        <p:txBody>
          <a:bodyPr wrap="square">
            <a:spAutoFit/>
          </a:bodyPr>
          <a:lstStyle/>
          <a:p>
            <a:pPr algn="ctr"/>
            <a:r>
              <a:rPr lang="en-US" sz="2000" dirty="0" smtClean="0">
                <a:solidFill>
                  <a:schemeClr val="tx2"/>
                </a:solidFill>
                <a:latin typeface="Times New Roman" charset="0"/>
                <a:ea typeface="Calibri" charset="0"/>
              </a:rPr>
              <a:t>Numerical </a:t>
            </a:r>
            <a:r>
              <a:rPr lang="en-US" sz="2000" dirty="0">
                <a:solidFill>
                  <a:schemeClr val="tx2"/>
                </a:solidFill>
                <a:latin typeface="Times New Roman" charset="0"/>
                <a:ea typeface="Calibri" charset="0"/>
              </a:rPr>
              <a:t>solutions </a:t>
            </a:r>
            <a:r>
              <a:rPr lang="en-US" sz="2000" dirty="0" smtClean="0">
                <a:solidFill>
                  <a:schemeClr val="tx2"/>
                </a:solidFill>
                <a:latin typeface="Times New Roman" charset="0"/>
                <a:ea typeface="Calibri" charset="0"/>
              </a:rPr>
              <a:t>(red) with the simple 2D model in</a:t>
            </a:r>
            <a:r>
              <a:rPr lang="en-US" sz="2000" baseline="0" dirty="0" smtClean="0">
                <a:solidFill>
                  <a:schemeClr val="tx2"/>
                </a:solidFill>
                <a:latin typeface="Times New Roman" charset="0"/>
                <a:ea typeface="Calibri" charset="0"/>
              </a:rPr>
              <a:t> </a:t>
            </a:r>
            <a:r>
              <a:rPr lang="en-US" sz="2000" dirty="0" smtClean="0">
                <a:solidFill>
                  <a:schemeClr val="tx2"/>
                </a:solidFill>
                <a:latin typeface="Times New Roman" charset="0"/>
                <a:ea typeface="Calibri" charset="0"/>
              </a:rPr>
              <a:t>Emanuel (2012) </a:t>
            </a:r>
            <a:endParaRPr lang="en-US" sz="2000" dirty="0">
              <a:solidFill>
                <a:schemeClr val="tx2"/>
              </a:solidFill>
            </a:endParaRPr>
          </a:p>
        </p:txBody>
      </p:sp>
      <p:sp>
        <p:nvSpPr>
          <p:cNvPr id="15" name="Rectangle 14"/>
          <p:cNvSpPr/>
          <p:nvPr/>
        </p:nvSpPr>
        <p:spPr>
          <a:xfrm>
            <a:off x="-270242" y="6153090"/>
            <a:ext cx="3895342" cy="400110"/>
          </a:xfrm>
          <a:prstGeom prst="rect">
            <a:avLst/>
          </a:prstGeom>
        </p:spPr>
        <p:txBody>
          <a:bodyPr wrap="square">
            <a:spAutoFit/>
          </a:bodyPr>
          <a:lstStyle/>
          <a:p>
            <a:pPr algn="r"/>
            <a:r>
              <a:rPr lang="en-US" sz="2000" dirty="0" smtClean="0">
                <a:solidFill>
                  <a:schemeClr val="tx2"/>
                </a:solidFill>
                <a:latin typeface="Times New Roman" charset="0"/>
                <a:ea typeface="Calibri" charset="0"/>
              </a:rPr>
              <a:t>Analytical model solution by replacing </a:t>
            </a:r>
            <a:r>
              <a:rPr lang="en-US" sz="2000" dirty="0" err="1" smtClean="0">
                <a:solidFill>
                  <a:schemeClr val="tx2"/>
                </a:solidFill>
                <a:latin typeface="Times New Roman" charset="0"/>
                <a:ea typeface="Calibri" charset="0"/>
              </a:rPr>
              <a:t>Ck</a:t>
            </a:r>
            <a:r>
              <a:rPr lang="en-US" sz="2000" dirty="0" smtClean="0">
                <a:solidFill>
                  <a:schemeClr val="tx2"/>
                </a:solidFill>
                <a:latin typeface="Times New Roman" charset="0"/>
                <a:ea typeface="Calibri" charset="0"/>
              </a:rPr>
              <a:t> with </a:t>
            </a:r>
            <a:r>
              <a:rPr lang="en-US" sz="2000" baseline="0" dirty="0" smtClean="0">
                <a:solidFill>
                  <a:schemeClr val="tx2"/>
                </a:solidFill>
                <a:latin typeface="Times New Roman" charset="0"/>
                <a:ea typeface="Calibri" charset="0"/>
              </a:rPr>
              <a:t>  </a:t>
            </a:r>
            <a:r>
              <a:rPr lang="en-US" sz="2000" dirty="0" smtClean="0">
                <a:solidFill>
                  <a:schemeClr val="tx2"/>
                </a:solidFill>
                <a:latin typeface="Times New Roman" charset="0"/>
                <a:ea typeface="Calibri" charset="0"/>
              </a:rPr>
              <a:t> </a:t>
            </a:r>
            <a:endParaRPr lang="en-US" sz="2000" dirty="0">
              <a:solidFill>
                <a:schemeClr val="tx2"/>
              </a:solidFill>
            </a:endParaRPr>
          </a:p>
        </p:txBody>
      </p:sp>
      <p:sp>
        <p:nvSpPr>
          <p:cNvPr id="16" name="Rectangle 14"/>
          <p:cNvSpPr>
            <a:spLocks noChangeArrowheads="1"/>
          </p:cNvSpPr>
          <p:nvPr/>
        </p:nvSpPr>
        <p:spPr bwMode="auto">
          <a:xfrm>
            <a:off x="-811779" y="-716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2"/>
          <p:cNvSpPr>
            <a:spLocks noChangeArrowheads="1"/>
          </p:cNvSpPr>
          <p:nvPr/>
        </p:nvSpPr>
        <p:spPr bwMode="auto">
          <a:xfrm>
            <a:off x="3568700" y="62960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474667331"/>
              </p:ext>
            </p:extLst>
          </p:nvPr>
        </p:nvGraphicFramePr>
        <p:xfrm>
          <a:off x="3568700" y="6296078"/>
          <a:ext cx="816282" cy="310187"/>
        </p:xfrm>
        <a:graphic>
          <a:graphicData uri="http://schemas.openxmlformats.org/presentationml/2006/ole">
            <mc:AlternateContent xmlns:mc="http://schemas.openxmlformats.org/markup-compatibility/2006">
              <mc:Choice xmlns:v="urn:schemas-microsoft-com:vml" Requires="v">
                <p:oleObj spid="_x0000_s1363" r:id="rId6" imgW="622030" imgH="241195" progId="Equation.DSMT4">
                  <p:embed/>
                </p:oleObj>
              </mc:Choice>
              <mc:Fallback>
                <p:oleObj r:id="rId6" imgW="622030" imgH="241195" progId="Equation.DSMT4">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700" y="6296078"/>
                        <a:ext cx="816282" cy="310187"/>
                      </a:xfrm>
                      <a:prstGeom prst="rect">
                        <a:avLst/>
                      </a:prstGeom>
                      <a:noFill/>
                      <a:extLst/>
                    </p:spPr>
                  </p:pic>
                </p:oleObj>
              </mc:Fallback>
            </mc:AlternateContent>
          </a:graphicData>
        </a:graphic>
      </p:graphicFrame>
      <p:sp>
        <p:nvSpPr>
          <p:cNvPr id="18" name="Rectangle 17"/>
          <p:cNvSpPr/>
          <p:nvPr/>
        </p:nvSpPr>
        <p:spPr>
          <a:xfrm>
            <a:off x="5977749" y="2199842"/>
            <a:ext cx="3166251" cy="369332"/>
          </a:xfrm>
          <a:prstGeom prst="rect">
            <a:avLst/>
          </a:prstGeom>
        </p:spPr>
        <p:txBody>
          <a:bodyPr wrap="none">
            <a:spAutoFit/>
          </a:bodyPr>
          <a:lstStyle/>
          <a:p>
            <a:r>
              <a:rPr lang="en-US" i="1" baseline="0" dirty="0" smtClean="0">
                <a:solidFill>
                  <a:srgbClr val="000099"/>
                </a:solidFill>
                <a:latin typeface="Times New Roman"/>
                <a:ea typeface=""/>
                <a:cs typeface=""/>
              </a:rPr>
              <a:t>(Zhang &amp; Emanuel </a:t>
            </a:r>
            <a:r>
              <a:rPr lang="en-US" i="1" baseline="0" dirty="0" smtClean="0">
                <a:solidFill>
                  <a:srgbClr val="000099"/>
                </a:solidFill>
                <a:latin typeface="Times New Roman"/>
                <a:ea typeface=""/>
                <a:cs typeface=""/>
              </a:rPr>
              <a:t>2016 </a:t>
            </a:r>
            <a:r>
              <a:rPr lang="en-US" i="1" baseline="0" dirty="0" smtClean="0">
                <a:solidFill>
                  <a:srgbClr val="000099"/>
                </a:solidFill>
                <a:latin typeface="Times New Roman"/>
                <a:ea typeface=""/>
                <a:cs typeface=""/>
              </a:rPr>
              <a:t>JAS)</a:t>
            </a:r>
            <a:endParaRPr lang="en-US" dirty="0"/>
          </a:p>
        </p:txBody>
      </p:sp>
    </p:spTree>
    <p:extLst>
      <p:ext uri="{BB962C8B-B14F-4D97-AF65-F5344CB8AC3E}">
        <p14:creationId xmlns:p14="http://schemas.microsoft.com/office/powerpoint/2010/main" val="162450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6"/>
          <p:cNvSpPr txBox="1">
            <a:spLocks noChangeArrowheads="1"/>
          </p:cNvSpPr>
          <p:nvPr/>
        </p:nvSpPr>
        <p:spPr bwMode="auto">
          <a:xfrm>
            <a:off x="152400" y="152400"/>
            <a:ext cx="883920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3600" baseline="0" dirty="0" smtClean="0">
                <a:solidFill>
                  <a:srgbClr val="000090"/>
                </a:solidFill>
                <a:ea typeface="宋体" charset="0"/>
                <a:cs typeface="宋体" charset="0"/>
              </a:rPr>
              <a:t>TC development with capped surface flux</a:t>
            </a:r>
          </a:p>
          <a:p>
            <a:pPr algn="ctr" eaLnBrk="1" hangingPunct="1"/>
            <a:r>
              <a:rPr lang="en-US" altLang="zh-CN" sz="2800" i="1" baseline="0" dirty="0" smtClean="0">
                <a:solidFill>
                  <a:srgbClr val="000090"/>
                </a:solidFill>
                <a:ea typeface="宋体" charset="0"/>
                <a:cs typeface="宋体" charset="0"/>
              </a:rPr>
              <a:t>3-D 2-km WRF </a:t>
            </a:r>
            <a:r>
              <a:rPr lang="en-US" altLang="zh-CN" sz="2800" i="1" baseline="0" dirty="0">
                <a:solidFill>
                  <a:srgbClr val="000090"/>
                </a:solidFill>
                <a:ea typeface="宋体" charset="0"/>
                <a:cs typeface="宋体" charset="0"/>
              </a:rPr>
              <a:t>simulations with idealized initial vortex </a:t>
            </a:r>
          </a:p>
          <a:p>
            <a:pPr algn="ctr" eaLnBrk="1" hangingPunct="1"/>
            <a:r>
              <a:rPr lang="en-US" altLang="zh-CN" sz="2800" i="1" baseline="0" dirty="0" err="1" smtClean="0">
                <a:solidFill>
                  <a:srgbClr val="000090"/>
                </a:solidFill>
                <a:ea typeface="宋体" charset="0"/>
                <a:cs typeface="宋体" charset="0"/>
              </a:rPr>
              <a:t>V</a:t>
            </a:r>
            <a:r>
              <a:rPr lang="en-US" altLang="zh-CN" sz="2800" i="1" dirty="0" err="1" smtClean="0">
                <a:solidFill>
                  <a:srgbClr val="000090"/>
                </a:solidFill>
                <a:ea typeface="宋体" charset="0"/>
                <a:cs typeface="宋体" charset="0"/>
              </a:rPr>
              <a:t>initial</a:t>
            </a:r>
            <a:r>
              <a:rPr lang="en-US" altLang="zh-CN" sz="2800" i="1" baseline="0" dirty="0" smtClean="0">
                <a:solidFill>
                  <a:srgbClr val="000090"/>
                </a:solidFill>
                <a:ea typeface="宋体" charset="0"/>
                <a:cs typeface="宋体" charset="0"/>
              </a:rPr>
              <a:t>=15m/s</a:t>
            </a:r>
            <a:r>
              <a:rPr lang="en-US" altLang="zh-CN" sz="2800" i="1" baseline="0" dirty="0">
                <a:solidFill>
                  <a:srgbClr val="000090"/>
                </a:solidFill>
                <a:ea typeface="宋体" charset="0"/>
                <a:cs typeface="宋体" charset="0"/>
              </a:rPr>
              <a:t>, SST=27C, no vertical wind shear, f=fc</a:t>
            </a:r>
          </a:p>
        </p:txBody>
      </p:sp>
      <p:pic>
        <p:nvPicPr>
          <p:cNvPr id="4" name="Picture 3" descr="fig4.pdf"/>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01495"/>
            <a:ext cx="8839200" cy="5056505"/>
          </a:xfrm>
          <a:prstGeom prst="rect">
            <a:avLst/>
          </a:prstGeom>
          <a:noFill/>
          <a:ln>
            <a:noFill/>
          </a:ln>
        </p:spPr>
      </p:pic>
      <p:sp>
        <p:nvSpPr>
          <p:cNvPr id="2" name="Rectangle 1"/>
          <p:cNvSpPr/>
          <p:nvPr/>
        </p:nvSpPr>
        <p:spPr>
          <a:xfrm>
            <a:off x="5715000" y="5638800"/>
            <a:ext cx="4572000" cy="584775"/>
          </a:xfrm>
          <a:prstGeom prst="rect">
            <a:avLst/>
          </a:prstGeom>
        </p:spPr>
        <p:txBody>
          <a:bodyPr>
            <a:spAutoFit/>
          </a:bodyPr>
          <a:lstStyle/>
          <a:p>
            <a:r>
              <a:rPr lang="en-US" sz="2400" dirty="0">
                <a:solidFill>
                  <a:srgbClr val="3366FF"/>
                </a:solidFill>
              </a:rPr>
              <a:t>HFX = rho*</a:t>
            </a:r>
            <a:r>
              <a:rPr lang="en-US" sz="2400" dirty="0" err="1">
                <a:solidFill>
                  <a:srgbClr val="3366FF"/>
                </a:solidFill>
              </a:rPr>
              <a:t>cp</a:t>
            </a:r>
            <a:r>
              <a:rPr lang="en-US" sz="2400" dirty="0">
                <a:solidFill>
                  <a:srgbClr val="3366FF"/>
                </a:solidFill>
              </a:rPr>
              <a:t>*</a:t>
            </a:r>
            <a:r>
              <a:rPr lang="en-US" sz="2400" dirty="0" err="1">
                <a:solidFill>
                  <a:srgbClr val="008000"/>
                </a:solidFill>
              </a:rPr>
              <a:t>Ch</a:t>
            </a:r>
            <a:r>
              <a:rPr lang="en-US" sz="2400" dirty="0">
                <a:solidFill>
                  <a:srgbClr val="008000"/>
                </a:solidFill>
              </a:rPr>
              <a:t>*|V|</a:t>
            </a:r>
            <a:r>
              <a:rPr lang="en-US" sz="2400" dirty="0">
                <a:solidFill>
                  <a:srgbClr val="3366FF"/>
                </a:solidFill>
              </a:rPr>
              <a:t>*(</a:t>
            </a:r>
            <a:r>
              <a:rPr lang="en-US" sz="2400" dirty="0" err="1">
                <a:solidFill>
                  <a:srgbClr val="3366FF"/>
                </a:solidFill>
              </a:rPr>
              <a:t>deltaT</a:t>
            </a:r>
            <a:r>
              <a:rPr lang="en-US" sz="2400" dirty="0">
                <a:solidFill>
                  <a:srgbClr val="3366FF"/>
                </a:solidFill>
              </a:rPr>
              <a:t>)  </a:t>
            </a:r>
          </a:p>
          <a:p>
            <a:r>
              <a:rPr lang="en-US" sz="2400" dirty="0">
                <a:solidFill>
                  <a:srgbClr val="3366FF"/>
                </a:solidFill>
              </a:rPr>
              <a:t>LH    = rho*</a:t>
            </a:r>
            <a:r>
              <a:rPr lang="en-US" sz="2400" dirty="0" err="1">
                <a:solidFill>
                  <a:srgbClr val="3366FF"/>
                </a:solidFill>
              </a:rPr>
              <a:t>Lv</a:t>
            </a:r>
            <a:r>
              <a:rPr lang="en-US" sz="2400" dirty="0">
                <a:solidFill>
                  <a:srgbClr val="3366FF"/>
                </a:solidFill>
              </a:rPr>
              <a:t>*</a:t>
            </a:r>
            <a:r>
              <a:rPr lang="en-US" sz="2400" dirty="0" err="1">
                <a:solidFill>
                  <a:srgbClr val="008000"/>
                </a:solidFill>
              </a:rPr>
              <a:t>Cq</a:t>
            </a:r>
            <a:r>
              <a:rPr lang="en-US" sz="2400" dirty="0">
                <a:solidFill>
                  <a:srgbClr val="008000"/>
                </a:solidFill>
              </a:rPr>
              <a:t>*|V|</a:t>
            </a:r>
            <a:r>
              <a:rPr lang="en-US" sz="2400" dirty="0">
                <a:solidFill>
                  <a:srgbClr val="3366FF"/>
                </a:solidFill>
              </a:rPr>
              <a:t>*(</a:t>
            </a:r>
            <a:r>
              <a:rPr lang="en-US" sz="2400" dirty="0" err="1">
                <a:solidFill>
                  <a:srgbClr val="3366FF"/>
                </a:solidFill>
              </a:rPr>
              <a:t>deltaQ</a:t>
            </a:r>
            <a:r>
              <a:rPr lang="en-US" sz="2400" dirty="0" smtClean="0">
                <a:solidFill>
                  <a:srgbClr val="3366FF"/>
                </a:solidFill>
              </a:rPr>
              <a:t>) </a:t>
            </a:r>
            <a:endParaRPr lang="en-US" sz="2400" dirty="0">
              <a:solidFill>
                <a:srgbClr val="3366FF"/>
              </a:solidFill>
            </a:endParaRPr>
          </a:p>
        </p:txBody>
      </p:sp>
    </p:spTree>
    <p:extLst>
      <p:ext uri="{BB962C8B-B14F-4D97-AF65-F5344CB8AC3E}">
        <p14:creationId xmlns:p14="http://schemas.microsoft.com/office/powerpoint/2010/main" val="63177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ig3.pdf"/>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590800"/>
            <a:ext cx="4953000" cy="4235116"/>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978680032"/>
              </p:ext>
            </p:extLst>
          </p:nvPr>
        </p:nvGraphicFramePr>
        <p:xfrm>
          <a:off x="152400" y="1706880"/>
          <a:ext cx="3657600" cy="4693920"/>
        </p:xfrm>
        <a:graphic>
          <a:graphicData uri="http://schemas.openxmlformats.org/drawingml/2006/table">
            <a:tbl>
              <a:tblPr firstRow="1" firstCol="1" bandRow="1">
                <a:tableStyleId>{5C22544A-7EE6-4342-B048-85BDC9FD1C3A}</a:tableStyleId>
              </a:tblPr>
              <a:tblGrid>
                <a:gridCol w="1219200"/>
                <a:gridCol w="1219200"/>
                <a:gridCol w="1219200"/>
              </a:tblGrid>
              <a:tr h="332988">
                <a:tc>
                  <a:txBody>
                    <a:bodyPr/>
                    <a:lstStyle/>
                    <a:p>
                      <a:pPr marL="0" marR="0" algn="ctr">
                        <a:lnSpc>
                          <a:spcPct val="200000"/>
                        </a:lnSpc>
                        <a:spcBef>
                          <a:spcPts val="0"/>
                        </a:spcBef>
                        <a:spcAft>
                          <a:spcPts val="0"/>
                        </a:spcAft>
                      </a:pPr>
                      <a:r>
                        <a:rPr lang="en-US" sz="1100">
                          <a:effectLst/>
                        </a:rPr>
                        <a:t>Experiment</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Ck (x 10</a:t>
                      </a:r>
                      <a:r>
                        <a:rPr lang="en-US" sz="1100" baseline="30000">
                          <a:effectLst/>
                        </a:rPr>
                        <a:t>-3</a:t>
                      </a:r>
                      <a:r>
                        <a:rPr lang="en-US" sz="1100">
                          <a:effectLst/>
                        </a:rPr>
                        <a:t>)</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Vcap (m/s)</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1 (control)</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dirty="0">
                          <a:effectLst/>
                        </a:rPr>
                        <a:t>1</a:t>
                      </a:r>
                      <a:endParaRPr lang="en-US" sz="1000" dirty="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dirty="0">
                          <a:effectLst/>
                        </a:rPr>
                        <a:t>None</a:t>
                      </a:r>
                      <a:endParaRPr lang="en-US" sz="1000" dirty="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2</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0.5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dirty="0">
                          <a:effectLst/>
                        </a:rPr>
                        <a:t>5</a:t>
                      </a:r>
                      <a:endParaRPr lang="en-US" sz="1000" dirty="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3</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0.5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dirty="0">
                          <a:effectLst/>
                        </a:rPr>
                        <a:t>10</a:t>
                      </a:r>
                      <a:endParaRPr lang="en-US" sz="1000" dirty="0">
                        <a:effectLst/>
                        <a:latin typeface="Arial" charset="0"/>
                        <a:ea typeface="Calibri" charset="0"/>
                        <a:cs typeface="Times New Roman" charset="0"/>
                      </a:endParaRPr>
                    </a:p>
                  </a:txBody>
                  <a:tcPr marL="60616" marR="60616" marT="0" marB="0"/>
                </a:tc>
              </a:tr>
              <a:tr h="152400">
                <a:tc>
                  <a:txBody>
                    <a:bodyPr/>
                    <a:lstStyle/>
                    <a:p>
                      <a:pPr marL="0" marR="0" algn="ctr">
                        <a:lnSpc>
                          <a:spcPct val="200000"/>
                        </a:lnSpc>
                        <a:spcBef>
                          <a:spcPts val="0"/>
                        </a:spcBef>
                        <a:spcAft>
                          <a:spcPts val="0"/>
                        </a:spcAft>
                      </a:pPr>
                      <a:r>
                        <a:rPr lang="en-US" sz="1100">
                          <a:effectLst/>
                        </a:rPr>
                        <a:t>4</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0.5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5</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6</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7</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dirty="0">
                          <a:effectLst/>
                        </a:rPr>
                        <a:t>8</a:t>
                      </a:r>
                      <a:endParaRPr lang="en-US" sz="1000" dirty="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5</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9</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10</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1.5</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11</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5</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12</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10</a:t>
                      </a:r>
                      <a:endParaRPr lang="en-US" sz="1000">
                        <a:effectLst/>
                        <a:latin typeface="Arial" charset="0"/>
                        <a:ea typeface="Calibri" charset="0"/>
                        <a:cs typeface="Times New Roman" charset="0"/>
                      </a:endParaRPr>
                    </a:p>
                  </a:txBody>
                  <a:tcPr marL="60616" marR="60616" marT="0" marB="0"/>
                </a:tc>
              </a:tr>
              <a:tr h="332988">
                <a:tc>
                  <a:txBody>
                    <a:bodyPr/>
                    <a:lstStyle/>
                    <a:p>
                      <a:pPr marL="0" marR="0" algn="ctr">
                        <a:lnSpc>
                          <a:spcPct val="200000"/>
                        </a:lnSpc>
                        <a:spcBef>
                          <a:spcPts val="0"/>
                        </a:spcBef>
                        <a:spcAft>
                          <a:spcPts val="0"/>
                        </a:spcAft>
                      </a:pPr>
                      <a:r>
                        <a:rPr lang="en-US" sz="1100">
                          <a:effectLst/>
                        </a:rPr>
                        <a:t>13</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a:effectLst/>
                        </a:rPr>
                        <a:t>2</a:t>
                      </a:r>
                      <a:endParaRPr lang="en-US" sz="1000">
                        <a:effectLst/>
                        <a:latin typeface="Arial" charset="0"/>
                        <a:ea typeface="Calibri" charset="0"/>
                        <a:cs typeface="Times New Roman" charset="0"/>
                      </a:endParaRPr>
                    </a:p>
                  </a:txBody>
                  <a:tcPr marL="60616" marR="60616" marT="0" marB="0"/>
                </a:tc>
                <a:tc>
                  <a:txBody>
                    <a:bodyPr/>
                    <a:lstStyle/>
                    <a:p>
                      <a:pPr marL="0" marR="0" algn="ctr">
                        <a:lnSpc>
                          <a:spcPct val="200000"/>
                        </a:lnSpc>
                        <a:spcBef>
                          <a:spcPts val="0"/>
                        </a:spcBef>
                        <a:spcAft>
                          <a:spcPts val="0"/>
                        </a:spcAft>
                      </a:pPr>
                      <a:r>
                        <a:rPr lang="en-US" sz="1100" dirty="0">
                          <a:effectLst/>
                        </a:rPr>
                        <a:t>20</a:t>
                      </a:r>
                      <a:endParaRPr lang="en-US" sz="1000" dirty="0">
                        <a:effectLst/>
                        <a:latin typeface="Arial" charset="0"/>
                        <a:ea typeface="Calibri" charset="0"/>
                        <a:cs typeface="Times New Roman" charset="0"/>
                      </a:endParaRPr>
                    </a:p>
                  </a:txBody>
                  <a:tcPr marL="60616" marR="60616" marT="0" marB="0"/>
                </a:tc>
              </a:tr>
            </a:tbl>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46148249"/>
              </p:ext>
            </p:extLst>
          </p:nvPr>
        </p:nvGraphicFramePr>
        <p:xfrm>
          <a:off x="4800600" y="1781492"/>
          <a:ext cx="3962880" cy="836430"/>
        </p:xfrm>
        <a:graphic>
          <a:graphicData uri="http://schemas.openxmlformats.org/presentationml/2006/ole">
            <mc:AlternateContent xmlns:mc="http://schemas.openxmlformats.org/markup-compatibility/2006">
              <mc:Choice xmlns:v="urn:schemas-microsoft-com:vml" Requires="v">
                <p:oleObj spid="_x0000_s2116" r:id="rId4" imgW="2641600" imgH="635000" progId="Equation.DSMT4">
                  <p:embed/>
                </p:oleObj>
              </mc:Choice>
              <mc:Fallback>
                <p:oleObj r:id="rId4" imgW="2641600" imgH="635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781492"/>
                        <a:ext cx="3962880" cy="836430"/>
                      </a:xfrm>
                      <a:prstGeom prst="rect">
                        <a:avLst/>
                      </a:prstGeom>
                      <a:noFill/>
                    </p:spPr>
                  </p:pic>
                </p:oleObj>
              </mc:Fallback>
            </mc:AlternateContent>
          </a:graphicData>
        </a:graphic>
      </p:graphicFrame>
      <p:sp>
        <p:nvSpPr>
          <p:cNvPr id="6" name="TextBox 26"/>
          <p:cNvSpPr txBox="1">
            <a:spLocks noChangeArrowheads="1"/>
          </p:cNvSpPr>
          <p:nvPr/>
        </p:nvSpPr>
        <p:spPr bwMode="auto">
          <a:xfrm>
            <a:off x="152400" y="152400"/>
            <a:ext cx="883920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3600" baseline="0" dirty="0" smtClean="0">
                <a:solidFill>
                  <a:srgbClr val="000090"/>
                </a:solidFill>
                <a:ea typeface="宋体" charset="0"/>
                <a:cs typeface="宋体" charset="0"/>
              </a:rPr>
              <a:t>TC development with capped surface flux</a:t>
            </a:r>
          </a:p>
          <a:p>
            <a:pPr algn="ctr" eaLnBrk="1" hangingPunct="1"/>
            <a:r>
              <a:rPr lang="en-US" altLang="zh-CN" sz="2800" i="1" baseline="0" dirty="0" smtClean="0">
                <a:solidFill>
                  <a:srgbClr val="000090"/>
                </a:solidFill>
                <a:ea typeface="宋体" charset="0"/>
                <a:cs typeface="宋体" charset="0"/>
              </a:rPr>
              <a:t>3-D 2-km WRF </a:t>
            </a:r>
            <a:r>
              <a:rPr lang="en-US" altLang="zh-CN" sz="2800" i="1" baseline="0" dirty="0">
                <a:solidFill>
                  <a:srgbClr val="000090"/>
                </a:solidFill>
                <a:ea typeface="宋体" charset="0"/>
                <a:cs typeface="宋体" charset="0"/>
              </a:rPr>
              <a:t>simulations with idealized initial vortex </a:t>
            </a:r>
          </a:p>
          <a:p>
            <a:pPr algn="ctr" eaLnBrk="1" hangingPunct="1"/>
            <a:r>
              <a:rPr lang="en-US" altLang="zh-CN" sz="2800" i="1" baseline="0" dirty="0" err="1">
                <a:solidFill>
                  <a:srgbClr val="000090"/>
                </a:solidFill>
                <a:ea typeface="宋体" charset="0"/>
                <a:cs typeface="宋体" charset="0"/>
              </a:rPr>
              <a:t>V</a:t>
            </a:r>
            <a:r>
              <a:rPr lang="en-US" altLang="zh-CN" sz="2800" i="1" dirty="0" err="1">
                <a:solidFill>
                  <a:srgbClr val="000090"/>
                </a:solidFill>
                <a:ea typeface="宋体" charset="0"/>
                <a:cs typeface="宋体" charset="0"/>
              </a:rPr>
              <a:t>initial</a:t>
            </a:r>
            <a:r>
              <a:rPr lang="en-US" altLang="zh-CN" sz="2800" i="1" baseline="0" dirty="0" smtClean="0">
                <a:solidFill>
                  <a:srgbClr val="000090"/>
                </a:solidFill>
                <a:ea typeface="宋体" charset="0"/>
                <a:cs typeface="宋体" charset="0"/>
              </a:rPr>
              <a:t>=15m/s</a:t>
            </a:r>
            <a:r>
              <a:rPr lang="en-US" altLang="zh-CN" sz="2800" i="1" baseline="0" dirty="0">
                <a:solidFill>
                  <a:srgbClr val="000090"/>
                </a:solidFill>
                <a:ea typeface="宋体" charset="0"/>
                <a:cs typeface="宋体" charset="0"/>
              </a:rPr>
              <a:t>, SST=27C, no vertical wind shear, f=fc</a:t>
            </a:r>
          </a:p>
        </p:txBody>
      </p:sp>
    </p:spTree>
    <p:extLst>
      <p:ext uri="{BB962C8B-B14F-4D97-AF65-F5344CB8AC3E}">
        <p14:creationId xmlns:p14="http://schemas.microsoft.com/office/powerpoint/2010/main" val="705865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6"/>
          <p:cNvSpPr txBox="1">
            <a:spLocks noChangeArrowheads="1"/>
          </p:cNvSpPr>
          <p:nvPr/>
        </p:nvSpPr>
        <p:spPr bwMode="auto">
          <a:xfrm>
            <a:off x="203200" y="356633"/>
            <a:ext cx="88392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TC development with capped surface flux</a:t>
            </a:r>
          </a:p>
          <a:p>
            <a:pPr algn="ctr" eaLnBrk="1" hangingPunct="1"/>
            <a:r>
              <a:rPr lang="en-US" altLang="zh-CN" sz="2800" i="1" baseline="0" dirty="0" smtClean="0">
                <a:solidFill>
                  <a:srgbClr val="000090"/>
                </a:solidFill>
                <a:ea typeface="宋体" charset="0"/>
                <a:cs typeface="宋体" charset="0"/>
              </a:rPr>
              <a:t>WRF </a:t>
            </a:r>
            <a:r>
              <a:rPr lang="en-US" altLang="zh-CN" sz="2800" i="1" baseline="0" dirty="0">
                <a:solidFill>
                  <a:srgbClr val="000090"/>
                </a:solidFill>
                <a:ea typeface="宋体" charset="0"/>
                <a:cs typeface="宋体" charset="0"/>
              </a:rPr>
              <a:t>3-km simulations </a:t>
            </a:r>
            <a:r>
              <a:rPr lang="en-US" altLang="zh-CN" sz="2800" i="1" baseline="0" dirty="0" smtClean="0">
                <a:solidFill>
                  <a:srgbClr val="000090"/>
                </a:solidFill>
                <a:ea typeface="宋体" charset="0"/>
                <a:cs typeface="宋体" charset="0"/>
              </a:rPr>
              <a:t>of Hurricane Katrina 2005</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400"/>
            <a:ext cx="4495376" cy="3733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776" y="1676400"/>
            <a:ext cx="4547024" cy="3886200"/>
          </a:xfrm>
          <a:prstGeom prst="rect">
            <a:avLst/>
          </a:prstGeom>
        </p:spPr>
      </p:pic>
      <p:sp>
        <p:nvSpPr>
          <p:cNvPr id="4" name="Rectangle 3"/>
          <p:cNvSpPr/>
          <p:nvPr/>
        </p:nvSpPr>
        <p:spPr>
          <a:xfrm>
            <a:off x="1422400" y="5845314"/>
            <a:ext cx="6400799" cy="707886"/>
          </a:xfrm>
          <a:prstGeom prst="rect">
            <a:avLst/>
          </a:prstGeom>
        </p:spPr>
        <p:txBody>
          <a:bodyPr wrap="square">
            <a:spAutoFit/>
          </a:bodyPr>
          <a:lstStyle/>
          <a:p>
            <a:pPr algn="ctr" eaLnBrk="1" hangingPunct="1"/>
            <a:r>
              <a:rPr lang="en-US" altLang="zh-CN" sz="2000" i="1" baseline="0" dirty="0" smtClean="0">
                <a:solidFill>
                  <a:srgbClr val="000090"/>
                </a:solidFill>
                <a:ea typeface="宋体" charset="0"/>
                <a:cs typeface="宋体" charset="0"/>
              </a:rPr>
              <a:t>“Control” </a:t>
            </a:r>
            <a:r>
              <a:rPr lang="en-US" altLang="zh-CN" sz="2000" i="1" baseline="0" dirty="0">
                <a:solidFill>
                  <a:srgbClr val="000090"/>
                </a:solidFill>
                <a:ea typeface="宋体" charset="0"/>
                <a:cs typeface="宋体" charset="0"/>
              </a:rPr>
              <a:t>is the same as </a:t>
            </a:r>
            <a:r>
              <a:rPr lang="en-US" altLang="zh-CN" sz="2000" i="1" baseline="0" dirty="0" smtClean="0">
                <a:solidFill>
                  <a:srgbClr val="000090"/>
                </a:solidFill>
                <a:ea typeface="宋体" charset="0"/>
                <a:cs typeface="宋体" charset="0"/>
              </a:rPr>
              <a:t>Green </a:t>
            </a:r>
            <a:r>
              <a:rPr lang="en-US" altLang="zh-CN" sz="2000" i="1" baseline="0" dirty="0">
                <a:solidFill>
                  <a:srgbClr val="000090"/>
                </a:solidFill>
                <a:ea typeface="宋体" charset="0"/>
                <a:cs typeface="宋体" charset="0"/>
              </a:rPr>
              <a:t>and Zhang (</a:t>
            </a:r>
            <a:r>
              <a:rPr lang="en-US" altLang="zh-CN" sz="2000" i="1" baseline="0" dirty="0" smtClean="0">
                <a:solidFill>
                  <a:srgbClr val="000090"/>
                </a:solidFill>
                <a:ea typeface="宋体" charset="0"/>
                <a:cs typeface="宋体" charset="0"/>
              </a:rPr>
              <a:t>2014) initialized with </a:t>
            </a:r>
            <a:r>
              <a:rPr lang="en-US" altLang="zh-CN" sz="2000" i="1" baseline="0" dirty="0" smtClean="0">
                <a:solidFill>
                  <a:srgbClr val="000090"/>
                </a:solidFill>
                <a:ea typeface="宋体" charset="0"/>
                <a:cs typeface="宋体" charset="0"/>
              </a:rPr>
              <a:t>WRF-</a:t>
            </a:r>
            <a:r>
              <a:rPr lang="en-US" altLang="zh-CN" sz="2000" i="1" baseline="0" dirty="0" err="1" smtClean="0">
                <a:solidFill>
                  <a:srgbClr val="000090"/>
                </a:solidFill>
                <a:ea typeface="宋体" charset="0"/>
                <a:cs typeface="宋体" charset="0"/>
              </a:rPr>
              <a:t>EnKF</a:t>
            </a:r>
            <a:r>
              <a:rPr lang="en-US" altLang="zh-CN" sz="2000" i="1" baseline="0" dirty="0" smtClean="0">
                <a:solidFill>
                  <a:srgbClr val="000090"/>
                </a:solidFill>
                <a:ea typeface="宋体" charset="0"/>
                <a:cs typeface="宋体" charset="0"/>
              </a:rPr>
              <a:t> </a:t>
            </a:r>
            <a:r>
              <a:rPr lang="en-US" altLang="zh-CN" sz="2000" i="1" baseline="0" dirty="0" smtClean="0">
                <a:solidFill>
                  <a:srgbClr val="000090"/>
                </a:solidFill>
                <a:ea typeface="宋体" charset="0"/>
                <a:cs typeface="宋体" charset="0"/>
              </a:rPr>
              <a:t>assimilation of P3 TDR data</a:t>
            </a:r>
            <a:endParaRPr lang="en-US" altLang="zh-CN" sz="2000" i="1" baseline="0" dirty="0">
              <a:solidFill>
                <a:srgbClr val="000090"/>
              </a:solidFill>
              <a:ea typeface="宋体" charset="0"/>
              <a:cs typeface="宋体" charset="0"/>
            </a:endParaRPr>
          </a:p>
        </p:txBody>
      </p:sp>
    </p:spTree>
    <p:extLst>
      <p:ext uri="{BB962C8B-B14F-4D97-AF65-F5344CB8AC3E}">
        <p14:creationId xmlns:p14="http://schemas.microsoft.com/office/powerpoint/2010/main" val="354015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Edouard2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92964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347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5.pdf"/>
          <p:cNvPicPr/>
          <p:nvPr/>
        </p:nvPicPr>
        <p:blipFill>
          <a:blip r:embed="rId2">
            <a:extLst>
              <a:ext uri="{28A0092B-C50C-407E-A947-70E740481C1C}">
                <a14:useLocalDpi xmlns:a14="http://schemas.microsoft.com/office/drawing/2010/main" val="0"/>
              </a:ext>
            </a:extLst>
          </a:blip>
          <a:srcRect/>
          <a:stretch>
            <a:fillRect/>
          </a:stretch>
        </p:blipFill>
        <p:spPr bwMode="auto">
          <a:xfrm>
            <a:off x="1454150" y="1219200"/>
            <a:ext cx="6096000" cy="4729798"/>
          </a:xfrm>
          <a:prstGeom prst="rect">
            <a:avLst/>
          </a:prstGeom>
          <a:noFill/>
          <a:ln>
            <a:noFill/>
          </a:ln>
        </p:spPr>
      </p:pic>
      <p:sp>
        <p:nvSpPr>
          <p:cNvPr id="6" name="Rectangle 5"/>
          <p:cNvSpPr/>
          <p:nvPr/>
        </p:nvSpPr>
        <p:spPr>
          <a:xfrm>
            <a:off x="12700" y="6073914"/>
            <a:ext cx="8978900" cy="707886"/>
          </a:xfrm>
          <a:prstGeom prst="rect">
            <a:avLst/>
          </a:prstGeom>
        </p:spPr>
        <p:txBody>
          <a:bodyPr wrap="square">
            <a:spAutoFit/>
          </a:bodyPr>
          <a:lstStyle/>
          <a:p>
            <a:pPr algn="ctr" eaLnBrk="1" hangingPunct="1"/>
            <a:r>
              <a:rPr lang="en-US" altLang="zh-CN" sz="2000" i="1" baseline="0" dirty="0" smtClean="0">
                <a:solidFill>
                  <a:srgbClr val="000090"/>
                </a:solidFill>
                <a:ea typeface="宋体" charset="0"/>
                <a:cs typeface="宋体" charset="0"/>
              </a:rPr>
              <a:t>“Control” </a:t>
            </a:r>
            <a:r>
              <a:rPr lang="en-US" altLang="zh-CN" sz="2000" i="1" baseline="0" dirty="0">
                <a:solidFill>
                  <a:srgbClr val="000090"/>
                </a:solidFill>
                <a:ea typeface="宋体" charset="0"/>
                <a:cs typeface="宋体" charset="0"/>
              </a:rPr>
              <a:t>is </a:t>
            </a:r>
            <a:r>
              <a:rPr lang="en-US" altLang="zh-CN" sz="2000" i="1" baseline="0" dirty="0" smtClean="0">
                <a:solidFill>
                  <a:srgbClr val="000090"/>
                </a:solidFill>
                <a:ea typeface="宋体" charset="0"/>
                <a:cs typeface="宋体" charset="0"/>
              </a:rPr>
              <a:t>initialized with the PSU WRF-</a:t>
            </a:r>
            <a:r>
              <a:rPr lang="en-US" altLang="zh-CN" sz="2000" i="1" baseline="0" dirty="0" err="1" smtClean="0">
                <a:solidFill>
                  <a:srgbClr val="000090"/>
                </a:solidFill>
                <a:ea typeface="宋体" charset="0"/>
                <a:cs typeface="宋体" charset="0"/>
              </a:rPr>
              <a:t>EnKF</a:t>
            </a:r>
            <a:r>
              <a:rPr lang="en-US" altLang="zh-CN" sz="2000" i="1" baseline="0" dirty="0" smtClean="0">
                <a:solidFill>
                  <a:srgbClr val="000090"/>
                </a:solidFill>
                <a:ea typeface="宋体" charset="0"/>
                <a:cs typeface="宋体" charset="0"/>
              </a:rPr>
              <a:t> real-time cycling analysis (APSU) as in </a:t>
            </a:r>
            <a:r>
              <a:rPr lang="en-US" altLang="zh-CN" sz="2000" i="1" baseline="0" dirty="0" err="1" smtClean="0">
                <a:solidFill>
                  <a:srgbClr val="000090"/>
                </a:solidFill>
                <a:ea typeface="宋体" charset="0"/>
                <a:cs typeface="宋体" charset="0"/>
              </a:rPr>
              <a:t>Weng</a:t>
            </a:r>
            <a:r>
              <a:rPr lang="en-US" altLang="zh-CN" sz="2000" i="1" baseline="0" dirty="0" smtClean="0">
                <a:solidFill>
                  <a:srgbClr val="000090"/>
                </a:solidFill>
                <a:ea typeface="宋体" charset="0"/>
                <a:cs typeface="宋体" charset="0"/>
              </a:rPr>
              <a:t> and Zhang (2016) but with constant heat flux coefficient </a:t>
            </a:r>
            <a:r>
              <a:rPr lang="en-US" altLang="zh-CN" sz="2000" i="1" baseline="0" dirty="0" err="1" smtClean="0">
                <a:solidFill>
                  <a:srgbClr val="000090"/>
                </a:solidFill>
                <a:ea typeface="宋体" charset="0"/>
                <a:cs typeface="宋体" charset="0"/>
              </a:rPr>
              <a:t>Ck</a:t>
            </a:r>
            <a:r>
              <a:rPr lang="en-US" altLang="zh-CN" sz="2000" i="1" baseline="0" dirty="0" smtClean="0">
                <a:solidFill>
                  <a:srgbClr val="000090"/>
                </a:solidFill>
                <a:ea typeface="宋体" charset="0"/>
                <a:cs typeface="宋体" charset="0"/>
              </a:rPr>
              <a:t>=0.001</a:t>
            </a:r>
          </a:p>
        </p:txBody>
      </p:sp>
      <p:sp>
        <p:nvSpPr>
          <p:cNvPr id="8" name="TextBox 26"/>
          <p:cNvSpPr txBox="1">
            <a:spLocks noChangeArrowheads="1"/>
          </p:cNvSpPr>
          <p:nvPr/>
        </p:nvSpPr>
        <p:spPr bwMode="auto">
          <a:xfrm>
            <a:off x="203200" y="152400"/>
            <a:ext cx="88392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Times New Roman MT Extra Bold" charset="0"/>
                <a:ea typeface="ＭＳ Ｐゴシック" charset="0"/>
                <a:cs typeface="ＭＳ Ｐゴシック" charset="0"/>
              </a:defRPr>
            </a:lvl1pPr>
            <a:lvl2pPr marL="742950" indent="-285750" eaLnBrk="0" hangingPunct="0">
              <a:defRPr sz="2400" b="1" baseline="-25000">
                <a:solidFill>
                  <a:schemeClr val="tx1"/>
                </a:solidFill>
                <a:latin typeface="Times New Roman MT Extra Bold" charset="0"/>
                <a:ea typeface="ＭＳ Ｐゴシック" charset="0"/>
              </a:defRPr>
            </a:lvl2pPr>
            <a:lvl3pPr marL="1143000" indent="-228600" eaLnBrk="0" hangingPunct="0">
              <a:defRPr sz="2400" b="1" baseline="-25000">
                <a:solidFill>
                  <a:schemeClr val="tx1"/>
                </a:solidFill>
                <a:latin typeface="Times New Roman MT Extra Bold" charset="0"/>
                <a:ea typeface="ＭＳ Ｐゴシック" charset="0"/>
              </a:defRPr>
            </a:lvl3pPr>
            <a:lvl4pPr marL="1600200" indent="-228600" eaLnBrk="0" hangingPunct="0">
              <a:defRPr sz="2400" b="1" baseline="-25000">
                <a:solidFill>
                  <a:schemeClr val="tx1"/>
                </a:solidFill>
                <a:latin typeface="Times New Roman MT Extra Bold" charset="0"/>
                <a:ea typeface="ＭＳ Ｐゴシック" charset="0"/>
              </a:defRPr>
            </a:lvl4pPr>
            <a:lvl5pPr marL="2057400" indent="-228600" eaLnBrk="0" hangingPunct="0">
              <a:defRPr sz="2400" b="1" baseline="-25000">
                <a:solidFill>
                  <a:schemeClr val="tx1"/>
                </a:solidFill>
                <a:latin typeface="Times New Roman MT Extra Bold"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Times New Roman MT Extra Bold" charset="0"/>
                <a:ea typeface="ＭＳ Ｐゴシック" charset="0"/>
              </a:defRPr>
            </a:lvl9pPr>
          </a:lstStyle>
          <a:p>
            <a:pPr algn="ctr" eaLnBrk="1" hangingPunct="1"/>
            <a:r>
              <a:rPr lang="en-US" altLang="zh-CN" sz="2800" i="1" baseline="0" dirty="0" smtClean="0">
                <a:solidFill>
                  <a:srgbClr val="000090"/>
                </a:solidFill>
                <a:ea typeface="宋体" charset="0"/>
                <a:cs typeface="宋体" charset="0"/>
              </a:rPr>
              <a:t>TC development with capped surface flux</a:t>
            </a:r>
          </a:p>
          <a:p>
            <a:pPr algn="ctr" eaLnBrk="1" hangingPunct="1"/>
            <a:r>
              <a:rPr lang="en-US" altLang="zh-CN" sz="2800" i="1" baseline="0" dirty="0">
                <a:solidFill>
                  <a:srgbClr val="000090"/>
                </a:solidFill>
                <a:ea typeface="宋体" charset="0"/>
                <a:cs typeface="宋体" charset="0"/>
              </a:rPr>
              <a:t>WRF 3-km simulations </a:t>
            </a:r>
            <a:r>
              <a:rPr lang="en-US" altLang="zh-CN" sz="2800" i="1" baseline="0" dirty="0" smtClean="0">
                <a:solidFill>
                  <a:srgbClr val="000090"/>
                </a:solidFill>
                <a:ea typeface="宋体" charset="0"/>
                <a:cs typeface="宋体" charset="0"/>
              </a:rPr>
              <a:t>of Hurricane </a:t>
            </a:r>
            <a:r>
              <a:rPr lang="en-US" altLang="zh-CN" sz="2800" i="1" baseline="0" dirty="0" err="1" smtClean="0">
                <a:solidFill>
                  <a:srgbClr val="000090"/>
                </a:solidFill>
                <a:ea typeface="宋体" charset="0"/>
                <a:cs typeface="宋体" charset="0"/>
              </a:rPr>
              <a:t>Edourad</a:t>
            </a:r>
            <a:r>
              <a:rPr lang="en-US" altLang="zh-CN" sz="2800" i="1" baseline="0" dirty="0" smtClean="0">
                <a:solidFill>
                  <a:srgbClr val="000090"/>
                </a:solidFill>
                <a:ea typeface="宋体" charset="0"/>
                <a:cs typeface="宋体" charset="0"/>
              </a:rPr>
              <a:t> 2014</a:t>
            </a:r>
          </a:p>
        </p:txBody>
      </p:sp>
    </p:spTree>
    <p:extLst>
      <p:ext uri="{BB962C8B-B14F-4D97-AF65-F5344CB8AC3E}">
        <p14:creationId xmlns:p14="http://schemas.microsoft.com/office/powerpoint/2010/main" val="1962507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Times New Roman MT Extra Bol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Times New Roman MT Extra Bold"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默认设计模板">
  <a:themeElements>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50000"/>
          </a:lnSpc>
          <a:spcBef>
            <a:spcPct val="0"/>
          </a:spcBef>
          <a:spcAft>
            <a:spcPct val="0"/>
          </a:spcAft>
          <a:buClrTx/>
          <a:buSzTx/>
          <a:buFontTx/>
          <a:buNone/>
          <a:tabLst/>
          <a:defRPr kumimoji="0" lang="zh-CN" altLang="en-US" sz="1800" b="1" i="0" u="none" strike="noStrike" cap="none" normalizeH="0" baseline="0">
            <a:ln>
              <a:noFill/>
            </a:ln>
            <a:solidFill>
              <a:schemeClr val="tx1"/>
            </a:solidFill>
            <a:effectLst/>
            <a:latin typeface="Arial" pitchFamily="-112" charset="0"/>
            <a:ea typeface="宋体" pitchFamily="-112" charset="-122"/>
            <a:cs typeface="宋体" pitchFamily="-112" charset="-12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50000"/>
          </a:lnSpc>
          <a:spcBef>
            <a:spcPct val="0"/>
          </a:spcBef>
          <a:spcAft>
            <a:spcPct val="0"/>
          </a:spcAft>
          <a:buClrTx/>
          <a:buSzTx/>
          <a:buFontTx/>
          <a:buNone/>
          <a:tabLst/>
          <a:defRPr kumimoji="0" lang="zh-CN" altLang="en-US" sz="1800" b="1" i="0" u="none" strike="noStrike" cap="none" normalizeH="0" baseline="0">
            <a:ln>
              <a:noFill/>
            </a:ln>
            <a:solidFill>
              <a:schemeClr val="tx1"/>
            </a:solidFill>
            <a:effectLst/>
            <a:latin typeface="Arial" pitchFamily="-112" charset="0"/>
            <a:ea typeface="宋体" pitchFamily="-112" charset="-122"/>
            <a:cs typeface="宋体" pitchFamily="-11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默认设计模板">
  <a:themeElements>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50000"/>
          </a:lnSpc>
          <a:spcBef>
            <a:spcPct val="0"/>
          </a:spcBef>
          <a:spcAft>
            <a:spcPct val="0"/>
          </a:spcAft>
          <a:buClrTx/>
          <a:buSzTx/>
          <a:buFontTx/>
          <a:buNone/>
          <a:tabLst/>
          <a:defRPr kumimoji="0" lang="zh-CN" altLang="en-US" sz="1800" b="1" i="0" u="none" strike="noStrike" cap="none" normalizeH="0" baseline="0">
            <a:ln>
              <a:noFill/>
            </a:ln>
            <a:solidFill>
              <a:schemeClr val="tx1"/>
            </a:solidFill>
            <a:effectLst/>
            <a:latin typeface="Arial" pitchFamily="-112" charset="0"/>
            <a:ea typeface="宋体" pitchFamily="-112" charset="-122"/>
            <a:cs typeface="宋体" pitchFamily="-112" charset="-12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50000"/>
          </a:lnSpc>
          <a:spcBef>
            <a:spcPct val="0"/>
          </a:spcBef>
          <a:spcAft>
            <a:spcPct val="0"/>
          </a:spcAft>
          <a:buClrTx/>
          <a:buSzTx/>
          <a:buFontTx/>
          <a:buNone/>
          <a:tabLst/>
          <a:defRPr kumimoji="0" lang="zh-CN" altLang="en-US" sz="1800" b="1" i="0" u="none" strike="noStrike" cap="none" normalizeH="0" baseline="0">
            <a:ln>
              <a:noFill/>
            </a:ln>
            <a:solidFill>
              <a:schemeClr val="tx1"/>
            </a:solidFill>
            <a:effectLst/>
            <a:latin typeface="Arial" pitchFamily="-112" charset="0"/>
            <a:ea typeface="宋体" pitchFamily="-112" charset="-122"/>
            <a:cs typeface="宋体" pitchFamily="-11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andarddesign">
  <a:themeElements>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ln w="19050">
          <a:solidFill>
            <a:srgbClr val="800000"/>
          </a:solidFill>
          <a:headEnd type="none" w="med" len="med"/>
          <a:tailEnd type="none" w="med" len="med"/>
        </a:ln>
        <a:ex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dirty="0" smtClean="0">
            <a:solidFill>
              <a:schemeClr val="tx1"/>
            </a:solidFill>
            <a:latin typeface="Arial" panose="020B0604020202020204" pitchFamily="34" charset="0"/>
          </a:defRPr>
        </a:defPPr>
      </a:lstStyle>
      <a:style>
        <a:lnRef idx="0">
          <a:schemeClr val="accent3"/>
        </a:lnRef>
        <a:fillRef idx="3">
          <a:schemeClr val="accent3"/>
        </a:fillRef>
        <a:effectRef idx="3">
          <a:schemeClr val="accent3"/>
        </a:effectRef>
        <a:fontRef idx="minor">
          <a:schemeClr val="lt1"/>
        </a:fontRef>
      </a:style>
    </a:spDef>
    <a:lnDef>
      <a:spPr bwMode="auto">
        <a:solidFill>
          <a:schemeClr val="accent1"/>
        </a:solidFill>
        <a:ln w="127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tandarddesign">
  <a:themeElements>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ln w="19050">
          <a:solidFill>
            <a:srgbClr val="800000"/>
          </a:solidFill>
          <a:headEnd type="none" w="med" len="med"/>
          <a:tailEnd type="none" w="med" len="med"/>
        </a:ln>
        <a:ex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dirty="0" smtClean="0">
            <a:solidFill>
              <a:schemeClr val="tx1"/>
            </a:solidFill>
            <a:latin typeface="Arial" panose="020B0604020202020204" pitchFamily="34" charset="0"/>
          </a:defRPr>
        </a:defPPr>
      </a:lstStyle>
      <a:style>
        <a:lnRef idx="0">
          <a:schemeClr val="accent3"/>
        </a:lnRef>
        <a:fillRef idx="3">
          <a:schemeClr val="accent3"/>
        </a:fillRef>
        <a:effectRef idx="3">
          <a:schemeClr val="accent3"/>
        </a:effectRef>
        <a:fontRef idx="minor">
          <a:schemeClr val="lt1"/>
        </a:fontRef>
      </a:style>
    </a:spDef>
    <a:lnDef>
      <a:spPr bwMode="auto">
        <a:solidFill>
          <a:schemeClr val="accent1"/>
        </a:solidFill>
        <a:ln w="127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tandarddesign 1">
        <a:dk1>
          <a:srgbClr val="000000"/>
        </a:dk1>
        <a:lt1>
          <a:srgbClr val="FFFFFF"/>
        </a:lt1>
        <a:dk2>
          <a:srgbClr val="0D3D65"/>
        </a:dk2>
        <a:lt2>
          <a:srgbClr val="BE0009"/>
        </a:lt2>
        <a:accent1>
          <a:srgbClr val="1C4C74"/>
        </a:accent1>
        <a:accent2>
          <a:srgbClr val="2C6D92"/>
        </a:accent2>
        <a:accent3>
          <a:srgbClr val="FFFFFF"/>
        </a:accent3>
        <a:accent4>
          <a:srgbClr val="000000"/>
        </a:accent4>
        <a:accent5>
          <a:srgbClr val="ABB2BC"/>
        </a:accent5>
        <a:accent6>
          <a:srgbClr val="276284"/>
        </a:accent6>
        <a:hlink>
          <a:srgbClr val="4797B9"/>
        </a:hlink>
        <a:folHlink>
          <a:srgbClr val="65C3E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技巧">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技巧">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技巧">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HD:Users:fzhang:Desktop:PPTS:JMA-Predictability.ppt</Template>
  <TotalTime>18489</TotalTime>
  <Words>1303</Words>
  <Application>Microsoft Macintosh PowerPoint</Application>
  <PresentationFormat>On-screen Show (4:3)</PresentationFormat>
  <Paragraphs>122</Paragraphs>
  <Slides>17</Slides>
  <Notes>3</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17</vt:i4>
      </vt:variant>
    </vt:vector>
  </HeadingPairs>
  <TitlesOfParts>
    <vt:vector size="39" baseType="lpstr">
      <vt:lpstr>Calibri</vt:lpstr>
      <vt:lpstr>Franklin Gothic Book</vt:lpstr>
      <vt:lpstr>Helvetica</vt:lpstr>
      <vt:lpstr>ＭＳ Ｐゴシック</vt:lpstr>
      <vt:lpstr>Times New Roman</vt:lpstr>
      <vt:lpstr>Times New Roman MT Extra Bold</vt:lpstr>
      <vt:lpstr>Wingdings</vt:lpstr>
      <vt:lpstr>Wingdings 2</vt:lpstr>
      <vt:lpstr>ヒラギノ角ゴ Pro W3</vt:lpstr>
      <vt:lpstr>宋体</vt:lpstr>
      <vt:lpstr>黑体</vt:lpstr>
      <vt:lpstr>Arial</vt:lpstr>
      <vt:lpstr>1_Default Design</vt:lpstr>
      <vt:lpstr>4_默认设计模板</vt:lpstr>
      <vt:lpstr>13_默认设计模板</vt:lpstr>
      <vt:lpstr>3_Standarddesign</vt:lpstr>
      <vt:lpstr>2_Standarddesign</vt:lpstr>
      <vt:lpstr>2_Office Theme</vt:lpstr>
      <vt:lpstr>7_Office Theme</vt:lpstr>
      <vt:lpstr>5_Office Theme</vt:lpstr>
      <vt:lpstr>技巧</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Remarks</vt:lpstr>
      <vt:lpstr>PowerPoint Presentation</vt:lpstr>
      <vt:lpstr>PowerPoint Presentation</vt:lpstr>
      <vt:lpstr>PowerPoint Presentation</vt:lpstr>
      <vt:lpstr>PowerPoint Presentation</vt:lpstr>
      <vt:lpstr>PowerPoint Presentation</vt:lpstr>
    </vt:vector>
  </TitlesOfParts>
  <Company> Texas A&amp;M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Initial Error on the Mesoscale Predictability of Heavy Precipitation  along the Mei-Yu Front of China</dc:title>
  <dc:creator>Preferred Customer</dc:creator>
  <cp:lastModifiedBy>Fuqing Zhang</cp:lastModifiedBy>
  <cp:revision>980</cp:revision>
  <cp:lastPrinted>2016-04-18T11:18:37Z</cp:lastPrinted>
  <dcterms:created xsi:type="dcterms:W3CDTF">2012-03-08T14:49:02Z</dcterms:created>
  <dcterms:modified xsi:type="dcterms:W3CDTF">2016-04-19T10:56:46Z</dcterms:modified>
</cp:coreProperties>
</file>