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8" r:id="rId5"/>
    <p:sldId id="264" r:id="rId6"/>
    <p:sldId id="265" r:id="rId7"/>
    <p:sldId id="260" r:id="rId8"/>
    <p:sldId id="262" r:id="rId9"/>
    <p:sldId id="259" r:id="rId10"/>
    <p:sldId id="261" r:id="rId11"/>
    <p:sldId id="269" r:id="rId12"/>
    <p:sldId id="270" r:id="rId13"/>
    <p:sldId id="268" r:id="rId14"/>
    <p:sldId id="272" r:id="rId15"/>
    <p:sldId id="263" r:id="rId16"/>
    <p:sldId id="266" r:id="rId17"/>
    <p:sldId id="2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F1D5F-358E-405C-8590-DC9207AD7BF2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3CC9B-EA57-47BB-A6E4-76F6480C3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118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F1D5F-358E-405C-8590-DC9207AD7BF2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3CC9B-EA57-47BB-A6E4-76F6480C3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384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F1D5F-358E-405C-8590-DC9207AD7BF2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3CC9B-EA57-47BB-A6E4-76F6480C3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541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F1D5F-358E-405C-8590-DC9207AD7BF2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3CC9B-EA57-47BB-A6E4-76F6480C3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89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F1D5F-358E-405C-8590-DC9207AD7BF2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3CC9B-EA57-47BB-A6E4-76F6480C3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659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F1D5F-358E-405C-8590-DC9207AD7BF2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3CC9B-EA57-47BB-A6E4-76F6480C3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949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F1D5F-358E-405C-8590-DC9207AD7BF2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3CC9B-EA57-47BB-A6E4-76F6480C3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682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F1D5F-358E-405C-8590-DC9207AD7BF2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3CC9B-EA57-47BB-A6E4-76F6480C3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788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F1D5F-358E-405C-8590-DC9207AD7BF2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3CC9B-EA57-47BB-A6E4-76F6480C3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72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F1D5F-358E-405C-8590-DC9207AD7BF2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3CC9B-EA57-47BB-A6E4-76F6480C3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212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F1D5F-358E-405C-8590-DC9207AD7BF2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3CC9B-EA57-47BB-A6E4-76F6480C3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641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F1D5F-358E-405C-8590-DC9207AD7BF2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3CC9B-EA57-47BB-A6E4-76F6480C3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215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" Type="http://schemas.openxmlformats.org/officeDocument/2006/relationships/image" Target="../media/image45.png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19" Type="http://schemas.openxmlformats.org/officeDocument/2006/relationships/image" Target="../media/image62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Diurnal cycle of precipitation </a:t>
            </a:r>
            <a:br>
              <a:rPr lang="en-US" sz="3600" b="1" dirty="0" smtClean="0"/>
            </a:br>
            <a:r>
              <a:rPr lang="en-US" sz="3600" b="1" dirty="0" smtClean="0"/>
              <a:t>in Hainan Island</a:t>
            </a:r>
            <a:br>
              <a:rPr lang="en-US" sz="3600" b="1" dirty="0" smtClean="0"/>
            </a:br>
            <a:endParaRPr lang="en-US" sz="3600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Lei Zhu</a:t>
            </a:r>
          </a:p>
          <a:p>
            <a:r>
              <a:rPr lang="en-US" dirty="0" smtClean="0"/>
              <a:t>Paul </a:t>
            </a:r>
            <a:r>
              <a:rPr lang="en-US" dirty="0" err="1" smtClean="0"/>
              <a:t>Markowski</a:t>
            </a:r>
            <a:r>
              <a:rPr lang="en-US" dirty="0" smtClean="0"/>
              <a:t>, </a:t>
            </a:r>
            <a:r>
              <a:rPr lang="en-US" dirty="0" err="1" smtClean="0"/>
              <a:t>Zhiyong</a:t>
            </a:r>
            <a:r>
              <a:rPr lang="en-US" dirty="0" smtClean="0"/>
              <a:t> </a:t>
            </a:r>
            <a:r>
              <a:rPr lang="en-US" dirty="0" err="1" smtClean="0"/>
              <a:t>Meng</a:t>
            </a:r>
            <a:r>
              <a:rPr lang="en-US" dirty="0" smtClean="0"/>
              <a:t> and </a:t>
            </a:r>
            <a:r>
              <a:rPr lang="en-US" dirty="0" err="1" smtClean="0"/>
              <a:t>Fuqing</a:t>
            </a:r>
            <a:r>
              <a:rPr lang="en-US" dirty="0" smtClean="0"/>
              <a:t> Zhang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95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531" y="996748"/>
            <a:ext cx="4697705" cy="5431484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3396033" y="-105551"/>
            <a:ext cx="5418221" cy="703279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/>
              <a:t>WRF simulation</a:t>
            </a:r>
            <a:endParaRPr lang="en-US" sz="2400" b="1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452" y="996748"/>
            <a:ext cx="4660953" cy="543148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793210" y="597728"/>
            <a:ext cx="1320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CNTL</a:t>
            </a:r>
            <a:endParaRPr lang="en-US" b="1" dirty="0"/>
          </a:p>
        </p:txBody>
      </p:sp>
      <p:sp>
        <p:nvSpPr>
          <p:cNvPr id="9" name="文本框 8"/>
          <p:cNvSpPr txBox="1"/>
          <p:nvPr/>
        </p:nvSpPr>
        <p:spPr>
          <a:xfrm>
            <a:off x="8057755" y="597728"/>
            <a:ext cx="1320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n</a:t>
            </a:r>
            <a:r>
              <a:rPr lang="en-US" b="1" dirty="0" err="1" smtClean="0"/>
              <a:t>oter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4381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>
            <a:grpSpLocks noChangeAspect="1"/>
          </p:cNvGrpSpPr>
          <p:nvPr/>
        </p:nvGrpSpPr>
        <p:grpSpPr>
          <a:xfrm>
            <a:off x="1038154" y="1403770"/>
            <a:ext cx="4934730" cy="4375238"/>
            <a:chOff x="388929" y="31622"/>
            <a:chExt cx="8401482" cy="7448934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8929" y="31622"/>
              <a:ext cx="2800494" cy="2482978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95519" y="31622"/>
              <a:ext cx="2800494" cy="2482978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83821" y="31622"/>
              <a:ext cx="2800494" cy="2482978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8929" y="2514600"/>
              <a:ext cx="2800494" cy="2482978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01615" y="2514600"/>
              <a:ext cx="2800494" cy="2482978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83821" y="2514600"/>
              <a:ext cx="2800494" cy="2482978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8073" y="4997578"/>
              <a:ext cx="2800494" cy="2482978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195519" y="4997578"/>
              <a:ext cx="2800494" cy="2482978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989917" y="4997578"/>
              <a:ext cx="2800494" cy="2482978"/>
            </a:xfrm>
            <a:prstGeom prst="rect">
              <a:avLst/>
            </a:prstGeom>
          </p:spPr>
        </p:pic>
      </p:grpSp>
      <p:grpSp>
        <p:nvGrpSpPr>
          <p:cNvPr id="14" name="组合 13"/>
          <p:cNvGrpSpPr>
            <a:grpSpLocks noChangeAspect="1"/>
          </p:cNvGrpSpPr>
          <p:nvPr/>
        </p:nvGrpSpPr>
        <p:grpSpPr>
          <a:xfrm>
            <a:off x="6286809" y="1403770"/>
            <a:ext cx="4939700" cy="4379644"/>
            <a:chOff x="315777" y="0"/>
            <a:chExt cx="8401482" cy="7448934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15777" y="0"/>
              <a:ext cx="2800494" cy="2482978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116271" y="0"/>
              <a:ext cx="2800494" cy="2482978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916765" y="0"/>
              <a:ext cx="2800494" cy="2482978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15777" y="2482978"/>
              <a:ext cx="2800494" cy="2482978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116271" y="2482978"/>
              <a:ext cx="2800494" cy="2482978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916765" y="2482978"/>
              <a:ext cx="2800494" cy="2482978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15777" y="4965956"/>
              <a:ext cx="2800494" cy="2482978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116271" y="4965956"/>
              <a:ext cx="2800494" cy="2482978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5916765" y="4965956"/>
              <a:ext cx="2800494" cy="2482978"/>
            </a:xfrm>
            <a:prstGeom prst="rect">
              <a:avLst/>
            </a:prstGeom>
          </p:spPr>
        </p:pic>
      </p:grpSp>
      <p:sp>
        <p:nvSpPr>
          <p:cNvPr id="24" name="标题 1"/>
          <p:cNvSpPr txBox="1">
            <a:spLocks/>
          </p:cNvSpPr>
          <p:nvPr/>
        </p:nvSpPr>
        <p:spPr>
          <a:xfrm>
            <a:off x="3396033" y="59041"/>
            <a:ext cx="5418221" cy="94679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WRF simulation</a:t>
            </a:r>
          </a:p>
          <a:p>
            <a:pPr algn="ctr"/>
            <a:r>
              <a:rPr lang="en-US" sz="2000" b="1" dirty="0"/>
              <a:t>p</a:t>
            </a:r>
            <a:r>
              <a:rPr lang="en-US" sz="2000" b="1" dirty="0" smtClean="0"/>
              <a:t>erturbation wind (u, v, w) </a:t>
            </a:r>
            <a:endParaRPr lang="en-US" sz="2000" b="1" dirty="0"/>
          </a:p>
        </p:txBody>
      </p:sp>
      <p:sp>
        <p:nvSpPr>
          <p:cNvPr id="25" name="文本框 24"/>
          <p:cNvSpPr txBox="1"/>
          <p:nvPr/>
        </p:nvSpPr>
        <p:spPr>
          <a:xfrm>
            <a:off x="2793210" y="899480"/>
            <a:ext cx="1320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CNTL</a:t>
            </a:r>
            <a:endParaRPr lang="en-US" b="1" dirty="0"/>
          </a:p>
        </p:txBody>
      </p:sp>
      <p:sp>
        <p:nvSpPr>
          <p:cNvPr id="26" name="文本框 25"/>
          <p:cNvSpPr txBox="1"/>
          <p:nvPr/>
        </p:nvSpPr>
        <p:spPr>
          <a:xfrm>
            <a:off x="8057755" y="899480"/>
            <a:ext cx="1320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n</a:t>
            </a:r>
            <a:r>
              <a:rPr lang="en-US" b="1" dirty="0" err="1" smtClean="0"/>
              <a:t>oter</a:t>
            </a:r>
            <a:endParaRPr lang="en-US" b="1" dirty="0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331555" y="5848333"/>
            <a:ext cx="3943553" cy="64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06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23" y="844304"/>
            <a:ext cx="5001768" cy="5828641"/>
          </a:xfrm>
          <a:prstGeom prst="rect">
            <a:avLst/>
          </a:prstGeom>
        </p:spPr>
      </p:pic>
      <p:grpSp>
        <p:nvGrpSpPr>
          <p:cNvPr id="13" name="组合 12"/>
          <p:cNvGrpSpPr>
            <a:grpSpLocks noChangeAspect="1"/>
          </p:cNvGrpSpPr>
          <p:nvPr/>
        </p:nvGrpSpPr>
        <p:grpSpPr>
          <a:xfrm>
            <a:off x="5419344" y="844304"/>
            <a:ext cx="6573990" cy="5828641"/>
            <a:chOff x="1029009" y="20383"/>
            <a:chExt cx="8401482" cy="7448934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9009" y="20383"/>
              <a:ext cx="2800494" cy="2482978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29503" y="20383"/>
              <a:ext cx="2800494" cy="2482978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29997" y="20383"/>
              <a:ext cx="2800494" cy="2482978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9009" y="2503361"/>
              <a:ext cx="2800494" cy="2482978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29503" y="2503361"/>
              <a:ext cx="2800494" cy="2482978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629997" y="2503361"/>
              <a:ext cx="2800494" cy="2482978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29009" y="4986339"/>
              <a:ext cx="2800494" cy="2482978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29503" y="4986339"/>
              <a:ext cx="2800494" cy="2482978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629997" y="4986339"/>
              <a:ext cx="2800494" cy="2482978"/>
            </a:xfrm>
            <a:prstGeom prst="rect">
              <a:avLst/>
            </a:prstGeom>
          </p:spPr>
        </p:pic>
      </p:grpSp>
      <p:sp>
        <p:nvSpPr>
          <p:cNvPr id="23" name="标题 1"/>
          <p:cNvSpPr txBox="1">
            <a:spLocks/>
          </p:cNvSpPr>
          <p:nvPr/>
        </p:nvSpPr>
        <p:spPr>
          <a:xfrm>
            <a:off x="3396033" y="22465"/>
            <a:ext cx="5418221" cy="70327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WRF simulation</a:t>
            </a:r>
          </a:p>
          <a:p>
            <a:pPr algn="ctr"/>
            <a:r>
              <a:rPr lang="en-US" sz="2000" b="1" dirty="0" smtClean="0"/>
              <a:t>Idealized island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55727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>
            <a:grpSpLocks noChangeAspect="1"/>
          </p:cNvGrpSpPr>
          <p:nvPr/>
        </p:nvGrpSpPr>
        <p:grpSpPr>
          <a:xfrm>
            <a:off x="1657826" y="722376"/>
            <a:ext cx="8534686" cy="5639363"/>
            <a:chOff x="687740" y="137986"/>
            <a:chExt cx="10830652" cy="7156441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7740" y="137987"/>
              <a:ext cx="3556183" cy="2394073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08764" y="137986"/>
              <a:ext cx="3556183" cy="239407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29788" y="137986"/>
              <a:ext cx="3556183" cy="2394073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0160" y="2506283"/>
              <a:ext cx="3556183" cy="2394073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73605" y="2506282"/>
              <a:ext cx="3556183" cy="2394073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962209" y="2506281"/>
              <a:ext cx="3556183" cy="2394073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20160" y="4900354"/>
              <a:ext cx="3556183" cy="2394073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373605" y="4900353"/>
              <a:ext cx="3556183" cy="2394073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962209" y="4874576"/>
              <a:ext cx="3556183" cy="2394073"/>
            </a:xfrm>
            <a:prstGeom prst="rect">
              <a:avLst/>
            </a:prstGeom>
          </p:spPr>
        </p:pic>
      </p:grpSp>
      <p:sp>
        <p:nvSpPr>
          <p:cNvPr id="27" name="标题 1"/>
          <p:cNvSpPr txBox="1">
            <a:spLocks/>
          </p:cNvSpPr>
          <p:nvPr/>
        </p:nvSpPr>
        <p:spPr>
          <a:xfrm>
            <a:off x="3396033" y="22465"/>
            <a:ext cx="5418221" cy="70327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WRF simulation</a:t>
            </a:r>
          </a:p>
          <a:p>
            <a:pPr algn="ctr"/>
            <a:r>
              <a:rPr lang="en-US" sz="2000" b="1" dirty="0"/>
              <a:t>p</a:t>
            </a:r>
            <a:r>
              <a:rPr lang="en-US" sz="2000" b="1" dirty="0" smtClean="0"/>
              <a:t>erturbation u, w*10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21689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smtClean="0"/>
              <a:t>Conclusion</a:t>
            </a:r>
            <a:endParaRPr lang="en-US" sz="24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000" dirty="0" smtClean="0"/>
              <a:t>The diurnal cycle of precipitation exists in the island almost throughout the year, while the warm-season (May-August) is the most distinct period.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The diurnal precipitation does huge contribution to total precipitation in the island especially in the warm-season.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The land-sea breeze is the fundamental factor for the diurnal cycle of precipitation.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The high-resolution convection-permitting simulations (whether the real simulation or the idealized simulation) show very good agreement with the diurnal precipitation cycle as well as the evolution of perturbation wind (</a:t>
            </a:r>
            <a:r>
              <a:rPr lang="en-US" sz="2000" smtClean="0"/>
              <a:t>land-sea breeze). </a:t>
            </a:r>
            <a:endParaRPr lang="en-US" sz="2000" dirty="0" smtClean="0"/>
          </a:p>
          <a:p>
            <a:pPr marL="457200" indent="-457200">
              <a:buAutoNum type="arabicPeriod"/>
            </a:pPr>
            <a:endParaRPr lang="en-US" sz="2000" dirty="0" smtClean="0"/>
          </a:p>
          <a:p>
            <a:pPr marL="457200" indent="-457200"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6881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"/>
          <p:cNvSpPr txBox="1">
            <a:spLocks/>
          </p:cNvSpPr>
          <p:nvPr/>
        </p:nvSpPr>
        <p:spPr>
          <a:xfrm>
            <a:off x="11108356" y="152770"/>
            <a:ext cx="913597" cy="40549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/>
              <a:t>Jan</a:t>
            </a:r>
            <a:endParaRPr lang="en-US" sz="2800" dirty="0"/>
          </a:p>
        </p:txBody>
      </p:sp>
      <p:grpSp>
        <p:nvGrpSpPr>
          <p:cNvPr id="34" name="组合 33"/>
          <p:cNvGrpSpPr/>
          <p:nvPr/>
        </p:nvGrpSpPr>
        <p:grpSpPr>
          <a:xfrm>
            <a:off x="1237489" y="355517"/>
            <a:ext cx="6534912" cy="5668439"/>
            <a:chOff x="332232" y="28273"/>
            <a:chExt cx="8363381" cy="7467984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2234" y="28273"/>
              <a:ext cx="2787793" cy="2489328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20027" y="28273"/>
              <a:ext cx="2787793" cy="2489328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07820" y="28273"/>
              <a:ext cx="2787793" cy="2489328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20026" y="2517601"/>
              <a:ext cx="2787793" cy="2489328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2233" y="2517601"/>
              <a:ext cx="2787793" cy="2489328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07819" y="2517601"/>
              <a:ext cx="2787793" cy="2489328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32232" y="5006929"/>
              <a:ext cx="2787793" cy="2489328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120025" y="5006929"/>
              <a:ext cx="2787793" cy="2489328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907818" y="5006929"/>
              <a:ext cx="2787793" cy="24893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290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0723345" y="0"/>
            <a:ext cx="1913664" cy="70327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/>
              <a:t>May</a:t>
            </a:r>
            <a:endParaRPr lang="en-US" sz="2800" dirty="0"/>
          </a:p>
        </p:txBody>
      </p:sp>
      <p:grpSp>
        <p:nvGrpSpPr>
          <p:cNvPr id="22" name="组合 21"/>
          <p:cNvGrpSpPr/>
          <p:nvPr/>
        </p:nvGrpSpPr>
        <p:grpSpPr>
          <a:xfrm>
            <a:off x="1993392" y="576072"/>
            <a:ext cx="6537960" cy="5669280"/>
            <a:chOff x="404422" y="72072"/>
            <a:chExt cx="8363380" cy="7467984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4423" y="72072"/>
              <a:ext cx="2787793" cy="2489328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92216" y="72072"/>
              <a:ext cx="2787793" cy="2489328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80009" y="72072"/>
              <a:ext cx="2787793" cy="2489328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4423" y="2561400"/>
              <a:ext cx="2787793" cy="2489328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92216" y="2561400"/>
              <a:ext cx="2787793" cy="2489328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80009" y="2561400"/>
              <a:ext cx="2787793" cy="2489328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4422" y="5050728"/>
              <a:ext cx="2787793" cy="2489328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192216" y="5050728"/>
              <a:ext cx="2787793" cy="2489328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980008" y="5050728"/>
              <a:ext cx="2787793" cy="24893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243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0723345" y="0"/>
            <a:ext cx="1913664" cy="70327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/>
              <a:t>Oct</a:t>
            </a:r>
            <a:endParaRPr lang="en-US" sz="2800" dirty="0"/>
          </a:p>
        </p:txBody>
      </p:sp>
      <p:grpSp>
        <p:nvGrpSpPr>
          <p:cNvPr id="12" name="组合 11"/>
          <p:cNvGrpSpPr>
            <a:grpSpLocks noChangeAspect="1"/>
          </p:cNvGrpSpPr>
          <p:nvPr/>
        </p:nvGrpSpPr>
        <p:grpSpPr>
          <a:xfrm>
            <a:off x="1794310" y="466344"/>
            <a:ext cx="6245352" cy="5413248"/>
            <a:chOff x="358702" y="0"/>
            <a:chExt cx="8363380" cy="746798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8703" y="0"/>
              <a:ext cx="2787793" cy="2489328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46496" y="0"/>
              <a:ext cx="2787793" cy="2489328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4289" y="0"/>
              <a:ext cx="2787793" cy="2489328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8702" y="2489328"/>
              <a:ext cx="2787793" cy="2489328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46495" y="2489328"/>
              <a:ext cx="2787793" cy="2489328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34288" y="2489328"/>
              <a:ext cx="2787793" cy="2489328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58702" y="4978656"/>
              <a:ext cx="2787793" cy="2489328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146495" y="4978656"/>
              <a:ext cx="2787793" cy="2489328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934287" y="4978656"/>
              <a:ext cx="2787793" cy="24893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457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smtClean="0"/>
              <a:t>Research purpose</a:t>
            </a:r>
            <a:endParaRPr lang="en-US" sz="24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000" dirty="0" smtClean="0"/>
              <a:t>T</a:t>
            </a:r>
            <a:r>
              <a:rPr lang="en-US" altLang="zh-CN" sz="2000" dirty="0" smtClean="0"/>
              <a:t>ry to understand the climatology </a:t>
            </a:r>
            <a:r>
              <a:rPr lang="en-US" altLang="zh-CN" sz="2000" dirty="0"/>
              <a:t>of </a:t>
            </a:r>
            <a:r>
              <a:rPr lang="en-US" altLang="zh-CN" sz="2000" dirty="0" smtClean="0"/>
              <a:t>diurnal</a:t>
            </a:r>
            <a:r>
              <a:rPr lang="en-US" altLang="zh-CN" sz="2000" dirty="0"/>
              <a:t> </a:t>
            </a:r>
            <a:r>
              <a:rPr lang="en-US" altLang="zh-CN" sz="2000" dirty="0" smtClean="0"/>
              <a:t>precipitation cycle in Hainan Island</a:t>
            </a:r>
          </a:p>
          <a:p>
            <a:pPr marL="457200" indent="-457200">
              <a:buAutoNum type="arabicPeriod"/>
            </a:pPr>
            <a:endParaRPr lang="en-US" altLang="zh-CN" sz="2000" dirty="0" smtClean="0"/>
          </a:p>
          <a:p>
            <a:pPr marL="457200" indent="-457200">
              <a:buAutoNum type="arabicPeriod"/>
            </a:pPr>
            <a:r>
              <a:rPr lang="en-US" sz="2000" dirty="0" smtClean="0"/>
              <a:t>Through model simulation to get the detailed mechanism </a:t>
            </a:r>
            <a:r>
              <a:rPr lang="en-US" sz="2000" dirty="0"/>
              <a:t>of  diurnal precipitation cycle </a:t>
            </a:r>
            <a:r>
              <a:rPr lang="en-US" sz="2000" dirty="0" smtClean="0"/>
              <a:t>in Hainan Island.</a:t>
            </a:r>
          </a:p>
          <a:p>
            <a:pPr marL="457200" indent="-457200"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9424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smtClean="0"/>
              <a:t>Data</a:t>
            </a:r>
            <a:endParaRPr lang="en-US" sz="24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000" dirty="0" smtClean="0"/>
              <a:t>10-year CMORPH (8km + 30min </a:t>
            </a:r>
            <a:r>
              <a:rPr lang="en-US" sz="2000" smtClean="0"/>
              <a:t>resolution</a:t>
            </a:r>
            <a:r>
              <a:rPr lang="en-US" sz="2000" smtClean="0"/>
              <a:t>)</a:t>
            </a:r>
            <a:endParaRPr lang="en-US" sz="2000" dirty="0" smtClean="0"/>
          </a:p>
          <a:p>
            <a:pPr marL="457200" indent="-457200">
              <a:buAutoNum type="arabicPeriod"/>
            </a:pPr>
            <a:r>
              <a:rPr lang="en-US" sz="2000" dirty="0" smtClean="0"/>
              <a:t>60-year gauge precipitation (19 stations in the island)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5-year surface wind (19 stations)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10-year ERA-Interim reanalysis as the initial and boundary condition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7009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95292" y="18288"/>
            <a:ext cx="7001416" cy="905255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/>
              <a:t>CMORPH &amp; pertu</a:t>
            </a:r>
            <a:r>
              <a:rPr lang="en-US" altLang="zh-CN" sz="2400" b="1" dirty="0" smtClean="0"/>
              <a:t>rbation wind </a:t>
            </a:r>
            <a:r>
              <a:rPr lang="en-US" altLang="zh-CN" sz="2400" b="1" dirty="0"/>
              <a:t>on station points</a:t>
            </a:r>
            <a:r>
              <a:rPr lang="en-US" altLang="zh-CN" sz="2400" b="1" dirty="0" smtClean="0"/>
              <a:t/>
            </a:r>
            <a:br>
              <a:rPr lang="en-US" altLang="zh-CN" sz="2400" b="1" dirty="0" smtClean="0"/>
            </a:br>
            <a:r>
              <a:rPr lang="en-US" altLang="zh-CN" sz="2400" b="1" dirty="0" smtClean="0"/>
              <a:t>January</a:t>
            </a:r>
            <a:endParaRPr lang="en-US" sz="24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" y="711944"/>
            <a:ext cx="5001767" cy="5707144"/>
          </a:xfrm>
          <a:prstGeom prst="rect">
            <a:avLst/>
          </a:prstGeom>
        </p:spPr>
      </p:pic>
      <p:grpSp>
        <p:nvGrpSpPr>
          <p:cNvPr id="28" name="组合 27"/>
          <p:cNvGrpSpPr>
            <a:grpSpLocks noChangeAspect="1"/>
          </p:cNvGrpSpPr>
          <p:nvPr/>
        </p:nvGrpSpPr>
        <p:grpSpPr>
          <a:xfrm>
            <a:off x="5495544" y="1001816"/>
            <a:ext cx="6245352" cy="5417272"/>
            <a:chOff x="332232" y="28273"/>
            <a:chExt cx="8363381" cy="7467984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2234" y="28273"/>
              <a:ext cx="2787793" cy="2489328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20027" y="28273"/>
              <a:ext cx="2787793" cy="2489328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07820" y="28273"/>
              <a:ext cx="2787793" cy="2489328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20026" y="2517601"/>
              <a:ext cx="2787793" cy="2489328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2233" y="2517601"/>
              <a:ext cx="2787793" cy="2489328"/>
            </a:xfrm>
            <a:prstGeom prst="rect">
              <a:avLst/>
            </a:prstGeom>
          </p:spPr>
        </p:pic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907819" y="2517601"/>
              <a:ext cx="2787793" cy="2489328"/>
            </a:xfrm>
            <a:prstGeom prst="rect">
              <a:avLst/>
            </a:prstGeom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2232" y="5006929"/>
              <a:ext cx="2787793" cy="2489328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120025" y="5006929"/>
              <a:ext cx="2787793" cy="2489328"/>
            </a:xfrm>
            <a:prstGeom prst="rect">
              <a:avLst/>
            </a:prstGeom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907818" y="5006929"/>
              <a:ext cx="2787793" cy="2489328"/>
            </a:xfrm>
            <a:prstGeom prst="rect">
              <a:avLst/>
            </a:prstGeom>
          </p:spPr>
        </p:pic>
      </p:grpSp>
      <p:sp>
        <p:nvSpPr>
          <p:cNvPr id="50" name="矩形 49"/>
          <p:cNvSpPr/>
          <p:nvPr/>
        </p:nvSpPr>
        <p:spPr>
          <a:xfrm>
            <a:off x="9930384" y="457200"/>
            <a:ext cx="1810511" cy="49377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LST = UTC +8h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05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44"/>
          <p:cNvGrpSpPr>
            <a:grpSpLocks noChangeAspect="1"/>
          </p:cNvGrpSpPr>
          <p:nvPr/>
        </p:nvGrpSpPr>
        <p:grpSpPr>
          <a:xfrm>
            <a:off x="5495544" y="1001816"/>
            <a:ext cx="6245352" cy="5413248"/>
            <a:chOff x="404422" y="72072"/>
            <a:chExt cx="8363380" cy="7467984"/>
          </a:xfrm>
        </p:grpSpPr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4423" y="72072"/>
              <a:ext cx="2787793" cy="2489328"/>
            </a:xfrm>
            <a:prstGeom prst="rect">
              <a:avLst/>
            </a:prstGeom>
          </p:spPr>
        </p:pic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92216" y="72072"/>
              <a:ext cx="2787793" cy="2489328"/>
            </a:xfrm>
            <a:prstGeom prst="rect">
              <a:avLst/>
            </a:prstGeom>
          </p:spPr>
        </p:pic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80009" y="72072"/>
              <a:ext cx="2787793" cy="2489328"/>
            </a:xfrm>
            <a:prstGeom prst="rect">
              <a:avLst/>
            </a:prstGeom>
          </p:spPr>
        </p:pic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4423" y="2561400"/>
              <a:ext cx="2787793" cy="2489328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92216" y="2561400"/>
              <a:ext cx="2787793" cy="2489328"/>
            </a:xfrm>
            <a:prstGeom prst="rect">
              <a:avLst/>
            </a:prstGeom>
          </p:spPr>
        </p:pic>
        <p:pic>
          <p:nvPicPr>
            <p:cNvPr id="51" name="图片 5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80009" y="2561400"/>
              <a:ext cx="2787793" cy="2489328"/>
            </a:xfrm>
            <a:prstGeom prst="rect">
              <a:avLst/>
            </a:prstGeom>
          </p:spPr>
        </p:pic>
        <p:pic>
          <p:nvPicPr>
            <p:cNvPr id="52" name="图片 5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4422" y="5050728"/>
              <a:ext cx="2787793" cy="2489328"/>
            </a:xfrm>
            <a:prstGeom prst="rect">
              <a:avLst/>
            </a:prstGeom>
          </p:spPr>
        </p:pic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192216" y="5050728"/>
              <a:ext cx="2787793" cy="2489328"/>
            </a:xfrm>
            <a:prstGeom prst="rect">
              <a:avLst/>
            </a:prstGeom>
          </p:spPr>
        </p:pic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980008" y="5050728"/>
              <a:ext cx="2787793" cy="2489328"/>
            </a:xfrm>
            <a:prstGeom prst="rect">
              <a:avLst/>
            </a:prstGeom>
          </p:spPr>
        </p:pic>
      </p:grpSp>
      <p:pic>
        <p:nvPicPr>
          <p:cNvPr id="65" name="图片 6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0623" y="711944"/>
            <a:ext cx="5000639" cy="5705856"/>
          </a:xfrm>
          <a:prstGeom prst="rect">
            <a:avLst/>
          </a:prstGeom>
        </p:spPr>
      </p:pic>
      <p:sp>
        <p:nvSpPr>
          <p:cNvPr id="67" name="标题 1"/>
          <p:cNvSpPr>
            <a:spLocks noGrp="1"/>
          </p:cNvSpPr>
          <p:nvPr>
            <p:ph type="title"/>
          </p:nvPr>
        </p:nvSpPr>
        <p:spPr>
          <a:xfrm>
            <a:off x="2595292" y="18288"/>
            <a:ext cx="7001416" cy="905255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/>
              <a:t>CMORPH &amp; pertu</a:t>
            </a:r>
            <a:r>
              <a:rPr lang="en-US" altLang="zh-CN" sz="2400" b="1" dirty="0" smtClean="0"/>
              <a:t>rbation wind </a:t>
            </a:r>
            <a:r>
              <a:rPr lang="en-US" altLang="zh-CN" sz="2400" b="1" dirty="0"/>
              <a:t>on station points</a:t>
            </a:r>
            <a:r>
              <a:rPr lang="en-US" altLang="zh-CN" sz="2400" b="1" dirty="0" smtClean="0"/>
              <a:t/>
            </a:r>
            <a:br>
              <a:rPr lang="en-US" altLang="zh-CN" sz="2400" b="1" dirty="0" smtClean="0"/>
            </a:br>
            <a:r>
              <a:rPr lang="en-US" altLang="zh-CN" sz="2400" b="1" dirty="0" smtClean="0"/>
              <a:t>May</a:t>
            </a:r>
            <a:endParaRPr lang="en-US" sz="2400" b="1" dirty="0"/>
          </a:p>
        </p:txBody>
      </p:sp>
      <p:sp>
        <p:nvSpPr>
          <p:cNvPr id="68" name="矩形 67"/>
          <p:cNvSpPr/>
          <p:nvPr/>
        </p:nvSpPr>
        <p:spPr>
          <a:xfrm>
            <a:off x="9930384" y="457200"/>
            <a:ext cx="1810511" cy="49377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LST = UTC +8h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54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>
            <a:grpSpLocks noChangeAspect="1"/>
          </p:cNvGrpSpPr>
          <p:nvPr/>
        </p:nvGrpSpPr>
        <p:grpSpPr>
          <a:xfrm>
            <a:off x="5495544" y="1001816"/>
            <a:ext cx="6245352" cy="5413248"/>
            <a:chOff x="358702" y="0"/>
            <a:chExt cx="8363380" cy="746798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8703" y="0"/>
              <a:ext cx="2787793" cy="2489328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46496" y="0"/>
              <a:ext cx="2787793" cy="2489328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4289" y="0"/>
              <a:ext cx="2787793" cy="2489328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8702" y="2489328"/>
              <a:ext cx="2787793" cy="2489328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46495" y="2489328"/>
              <a:ext cx="2787793" cy="2489328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34288" y="2489328"/>
              <a:ext cx="2787793" cy="2489328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58702" y="4978656"/>
              <a:ext cx="2787793" cy="2489328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146495" y="4978656"/>
              <a:ext cx="2787793" cy="2489328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934287" y="4978656"/>
              <a:ext cx="2787793" cy="2489328"/>
            </a:xfrm>
            <a:prstGeom prst="rect">
              <a:avLst/>
            </a:prstGeom>
          </p:spPr>
        </p:pic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0622" y="711944"/>
            <a:ext cx="5000639" cy="5705856"/>
          </a:xfrm>
          <a:prstGeom prst="rect">
            <a:avLst/>
          </a:prstGeom>
        </p:spPr>
      </p:pic>
      <p:sp>
        <p:nvSpPr>
          <p:cNvPr id="26" name="标题 1"/>
          <p:cNvSpPr txBox="1">
            <a:spLocks/>
          </p:cNvSpPr>
          <p:nvPr/>
        </p:nvSpPr>
        <p:spPr>
          <a:xfrm>
            <a:off x="2595292" y="18288"/>
            <a:ext cx="7001416" cy="90525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CMORPH &amp; pertu</a:t>
            </a:r>
            <a:r>
              <a:rPr lang="en-US" altLang="zh-CN" sz="2400" b="1" dirty="0" smtClean="0"/>
              <a:t>rbation wind on station points</a:t>
            </a:r>
            <a:br>
              <a:rPr lang="en-US" altLang="zh-CN" sz="2400" b="1" dirty="0" smtClean="0"/>
            </a:br>
            <a:r>
              <a:rPr lang="en-US" altLang="zh-CN" sz="2400" b="1" dirty="0" smtClean="0"/>
              <a:t>October</a:t>
            </a:r>
            <a:endParaRPr lang="en-US" sz="2400" b="1" dirty="0"/>
          </a:p>
        </p:txBody>
      </p:sp>
      <p:sp>
        <p:nvSpPr>
          <p:cNvPr id="27" name="矩形 26"/>
          <p:cNvSpPr/>
          <p:nvPr/>
        </p:nvSpPr>
        <p:spPr>
          <a:xfrm>
            <a:off x="9930384" y="457200"/>
            <a:ext cx="1810511" cy="49377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LST = UTC +8h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57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266" y="1180867"/>
            <a:ext cx="3340272" cy="3860998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2859504" y="124493"/>
            <a:ext cx="6794633" cy="703279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/>
              <a:t>Average diurnal cycle in precipitation</a:t>
            </a:r>
            <a:endParaRPr lang="en-US" sz="2400" b="1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8862" y="1180867"/>
            <a:ext cx="3340272" cy="386099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2458" y="1180867"/>
            <a:ext cx="3340272" cy="386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0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346" y="783422"/>
            <a:ext cx="3179872" cy="32461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6064" y="783422"/>
            <a:ext cx="3179872" cy="32461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1782" y="783422"/>
            <a:ext cx="3177983" cy="3244191"/>
          </a:xfrm>
          <a:prstGeom prst="rect">
            <a:avLst/>
          </a:prstGeom>
        </p:spPr>
      </p:pic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3012498" y="18288"/>
            <a:ext cx="6794633" cy="703279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/>
              <a:t>Station gauge precipitation</a:t>
            </a:r>
            <a:endParaRPr lang="en-US" sz="2400" b="1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0761" y="4164773"/>
            <a:ext cx="3005175" cy="254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70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2011680" y="-233567"/>
            <a:ext cx="7507223" cy="1266839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/>
              <a:t> Diurnal Precipitation contributes to the total precipitation </a:t>
            </a:r>
            <a:endParaRPr lang="en-US" sz="2400" b="1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76" y="1117152"/>
            <a:ext cx="3600635" cy="336567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366" y="1117152"/>
            <a:ext cx="3600635" cy="336567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3657" y="1117152"/>
            <a:ext cx="3600635" cy="336567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0851" y="4566705"/>
            <a:ext cx="2633747" cy="168709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5941" y="4922205"/>
            <a:ext cx="6173815" cy="97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87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5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254</Words>
  <Application>Microsoft Office PowerPoint</Application>
  <PresentationFormat>宽屏</PresentationFormat>
  <Paragraphs>40</Paragraphs>
  <Slides>17</Slides>
  <Notes>0</Notes>
  <HiddenSlides>3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1" baseType="lpstr">
      <vt:lpstr>宋体</vt:lpstr>
      <vt:lpstr>Arial</vt:lpstr>
      <vt:lpstr>Times New Roman</vt:lpstr>
      <vt:lpstr>Office 主题</vt:lpstr>
      <vt:lpstr>Diurnal cycle of precipitation  in Hainan Island </vt:lpstr>
      <vt:lpstr>Research purpose</vt:lpstr>
      <vt:lpstr>Data</vt:lpstr>
      <vt:lpstr>CMORPH &amp; perturbation wind on station points January</vt:lpstr>
      <vt:lpstr>CMORPH &amp; perturbation wind on station points May</vt:lpstr>
      <vt:lpstr>PowerPoint 演示文稿</vt:lpstr>
      <vt:lpstr>Average diurnal cycle in precipitation</vt:lpstr>
      <vt:lpstr>Station gauge precipitation</vt:lpstr>
      <vt:lpstr> Diurnal Precipitation contributes to the total precipitation </vt:lpstr>
      <vt:lpstr>WRF simulation</vt:lpstr>
      <vt:lpstr>PowerPoint 演示文稿</vt:lpstr>
      <vt:lpstr>PowerPoint 演示文稿</vt:lpstr>
      <vt:lpstr>PowerPoint 演示文稿</vt:lpstr>
      <vt:lpstr>Conclusion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Diurnal cycle of precipitation in Hainan Island</dc:title>
  <dc:creator>LEI ZHU</dc:creator>
  <cp:lastModifiedBy>LEI ZHU</cp:lastModifiedBy>
  <cp:revision>165</cp:revision>
  <dcterms:created xsi:type="dcterms:W3CDTF">2016-05-05T19:59:36Z</dcterms:created>
  <dcterms:modified xsi:type="dcterms:W3CDTF">2016-05-10T06:14:03Z</dcterms:modified>
</cp:coreProperties>
</file>