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58" r:id="rId3"/>
    <p:sldId id="262" r:id="rId4"/>
    <p:sldId id="257" r:id="rId5"/>
    <p:sldId id="263" r:id="rId6"/>
    <p:sldId id="259" r:id="rId7"/>
    <p:sldId id="260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93E671-B5A5-4D23-BD37-D12F8B8B1F7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D67ADF-2DC0-4AE2-AE72-3FEDC34C3665}" type="asst">
      <dgm:prSet phldrT="[Text]"/>
      <dgm:spPr/>
      <dgm:t>
        <a:bodyPr/>
        <a:lstStyle/>
        <a:p>
          <a:r>
            <a:rPr lang="en-US" dirty="0"/>
            <a:t>O</a:t>
          </a:r>
          <a:r>
            <a:rPr lang="en-US" baseline="-25000" dirty="0"/>
            <a:t>3</a:t>
          </a:r>
          <a:endParaRPr lang="en-US" dirty="0"/>
        </a:p>
      </dgm:t>
    </dgm:pt>
    <dgm:pt modelId="{1B71638E-8960-4642-B315-5BFA176F0134}" type="parTrans" cxnId="{33E1ADE6-24AD-4987-96E0-071B6DA545E8}">
      <dgm:prSet/>
      <dgm:spPr/>
      <dgm:t>
        <a:bodyPr/>
        <a:lstStyle/>
        <a:p>
          <a:endParaRPr lang="en-US"/>
        </a:p>
      </dgm:t>
    </dgm:pt>
    <dgm:pt modelId="{3D22A321-E5A3-433C-BEE9-33F631799B6D}" type="sibTrans" cxnId="{33E1ADE6-24AD-4987-96E0-071B6DA545E8}">
      <dgm:prSet/>
      <dgm:spPr/>
      <dgm:t>
        <a:bodyPr/>
        <a:lstStyle/>
        <a:p>
          <a:endParaRPr lang="en-US"/>
        </a:p>
      </dgm:t>
    </dgm:pt>
    <dgm:pt modelId="{0C0E91F4-69CA-47D4-9A12-80E3BCA32107}">
      <dgm:prSet phldrT="[Text]"/>
      <dgm:spPr/>
      <dgm:t>
        <a:bodyPr/>
        <a:lstStyle/>
        <a:p>
          <a:r>
            <a:rPr lang="en-US" dirty="0"/>
            <a:t>O</a:t>
          </a:r>
        </a:p>
      </dgm:t>
    </dgm:pt>
    <dgm:pt modelId="{19D3AB35-B217-4630-A97B-4E94FADD3AE3}" type="parTrans" cxnId="{3DDB4472-4C23-480D-8822-CF5E464241D6}">
      <dgm:prSet/>
      <dgm:spPr>
        <a:ln>
          <a:headEnd type="triangle"/>
          <a:tailEnd type="none"/>
        </a:ln>
      </dgm:spPr>
      <dgm:t>
        <a:bodyPr/>
        <a:lstStyle/>
        <a:p>
          <a:endParaRPr lang="en-US"/>
        </a:p>
      </dgm:t>
    </dgm:pt>
    <dgm:pt modelId="{286DE7CC-2D89-41B1-B65D-46CDC4D63D21}" type="sibTrans" cxnId="{3DDB4472-4C23-480D-8822-CF5E464241D6}">
      <dgm:prSet/>
      <dgm:spPr/>
      <dgm:t>
        <a:bodyPr/>
        <a:lstStyle/>
        <a:p>
          <a:endParaRPr lang="en-US"/>
        </a:p>
      </dgm:t>
    </dgm:pt>
    <dgm:pt modelId="{32DE9B7D-9E20-4C98-927F-CFC751E4C934}">
      <dgm:prSet phldrT="[Text]"/>
      <dgm:spPr/>
      <dgm:t>
        <a:bodyPr/>
        <a:lstStyle/>
        <a:p>
          <a:r>
            <a:rPr lang="en-US" dirty="0"/>
            <a:t>NO+O</a:t>
          </a:r>
          <a:r>
            <a:rPr lang="en-US" baseline="-25000" dirty="0"/>
            <a:t>3</a:t>
          </a:r>
          <a:endParaRPr lang="en-US" dirty="0"/>
        </a:p>
      </dgm:t>
    </dgm:pt>
    <dgm:pt modelId="{C1677EEC-2AB5-464E-8E79-D65E45383785}" type="parTrans" cxnId="{C347C3C8-43E2-4BF1-B647-4655CDCCAD89}">
      <dgm:prSet/>
      <dgm:spPr>
        <a:ln>
          <a:headEnd type="triangle"/>
          <a:tailEnd type="none"/>
        </a:ln>
      </dgm:spPr>
      <dgm:t>
        <a:bodyPr/>
        <a:lstStyle/>
        <a:p>
          <a:endParaRPr lang="en-US"/>
        </a:p>
      </dgm:t>
    </dgm:pt>
    <dgm:pt modelId="{85202ECC-CF57-4999-9A7C-D7B3DA7D6B05}" type="sibTrans" cxnId="{C347C3C8-43E2-4BF1-B647-4655CDCCAD89}">
      <dgm:prSet/>
      <dgm:spPr/>
      <dgm:t>
        <a:bodyPr/>
        <a:lstStyle/>
        <a:p>
          <a:endParaRPr lang="en-US"/>
        </a:p>
      </dgm:t>
    </dgm:pt>
    <dgm:pt modelId="{25E2DDF4-7FD8-48A5-BF4B-19D9C276586B}">
      <dgm:prSet/>
      <dgm:spPr/>
      <dgm:t>
        <a:bodyPr/>
        <a:lstStyle/>
        <a:p>
          <a:r>
            <a:rPr lang="en-US" dirty="0"/>
            <a:t>NO</a:t>
          </a:r>
          <a:r>
            <a:rPr lang="en-US" baseline="-25000" dirty="0"/>
            <a:t>2</a:t>
          </a:r>
          <a:endParaRPr lang="en-US" dirty="0"/>
        </a:p>
      </dgm:t>
    </dgm:pt>
    <dgm:pt modelId="{75A47B57-64DC-401D-B902-92AD38538A5C}" type="parTrans" cxnId="{50D8A4AE-F755-4CEA-A9DD-BDABFF9CA07D}">
      <dgm:prSet/>
      <dgm:spPr>
        <a:ln>
          <a:headEnd type="triangle"/>
          <a:tailEnd type="none"/>
        </a:ln>
      </dgm:spPr>
      <dgm:t>
        <a:bodyPr/>
        <a:lstStyle/>
        <a:p>
          <a:endParaRPr lang="en-US"/>
        </a:p>
      </dgm:t>
    </dgm:pt>
    <dgm:pt modelId="{7E332FAF-E67D-48CC-B2E8-50E2380E0A3E}" type="sibTrans" cxnId="{50D8A4AE-F755-4CEA-A9DD-BDABFF9CA07D}">
      <dgm:prSet/>
      <dgm:spPr/>
      <dgm:t>
        <a:bodyPr/>
        <a:lstStyle/>
        <a:p>
          <a:endParaRPr lang="en-US"/>
        </a:p>
      </dgm:t>
    </dgm:pt>
    <dgm:pt modelId="{78DD4A94-51D7-4764-8712-10CAAB90D9CC}">
      <dgm:prSet/>
      <dgm:spPr/>
      <dgm:t>
        <a:bodyPr/>
        <a:lstStyle/>
        <a:p>
          <a:r>
            <a:rPr lang="en-US" baseline="0" dirty="0"/>
            <a:t>NO+CH</a:t>
          </a:r>
          <a:r>
            <a:rPr lang="en-US" baseline="-25000" dirty="0"/>
            <a:t>3</a:t>
          </a:r>
          <a:r>
            <a:rPr lang="en-US" baseline="0" dirty="0"/>
            <a:t>O</a:t>
          </a:r>
          <a:r>
            <a:rPr lang="en-US" baseline="-25000" dirty="0"/>
            <a:t>2</a:t>
          </a:r>
        </a:p>
      </dgm:t>
    </dgm:pt>
    <dgm:pt modelId="{F5AF9155-9474-4275-9C89-5C30EE177CA4}" type="parTrans" cxnId="{E4FD4460-0F55-46AD-A948-44808D2C96BC}">
      <dgm:prSet/>
      <dgm:spPr>
        <a:ln>
          <a:headEnd type="none"/>
          <a:tailEnd type="triangle"/>
        </a:ln>
      </dgm:spPr>
      <dgm:t>
        <a:bodyPr/>
        <a:lstStyle/>
        <a:p>
          <a:endParaRPr lang="en-US"/>
        </a:p>
      </dgm:t>
    </dgm:pt>
    <dgm:pt modelId="{77723C22-1E20-453F-88F0-94B7E840D123}" type="sibTrans" cxnId="{E4FD4460-0F55-46AD-A948-44808D2C96BC}">
      <dgm:prSet/>
      <dgm:spPr/>
      <dgm:t>
        <a:bodyPr/>
        <a:lstStyle/>
        <a:p>
          <a:endParaRPr lang="en-US"/>
        </a:p>
      </dgm:t>
    </dgm:pt>
    <dgm:pt modelId="{ED1897DA-0166-4F61-9ACB-BAA913F29597}">
      <dgm:prSet/>
      <dgm:spPr/>
      <dgm:t>
        <a:bodyPr/>
        <a:lstStyle/>
        <a:p>
          <a:r>
            <a:rPr lang="en-US" dirty="0"/>
            <a:t>NO+HO</a:t>
          </a:r>
          <a:r>
            <a:rPr lang="en-US" baseline="-25000" dirty="0"/>
            <a:t>2</a:t>
          </a:r>
          <a:endParaRPr lang="en-US" dirty="0"/>
        </a:p>
      </dgm:t>
    </dgm:pt>
    <dgm:pt modelId="{44BA7BF0-B3DE-475D-9836-7B75A42687AD}" type="sibTrans" cxnId="{6E767A55-2868-451A-8499-A7FE1B8A2E80}">
      <dgm:prSet/>
      <dgm:spPr/>
      <dgm:t>
        <a:bodyPr/>
        <a:lstStyle/>
        <a:p>
          <a:endParaRPr lang="en-US"/>
        </a:p>
      </dgm:t>
    </dgm:pt>
    <dgm:pt modelId="{0972D98F-B5C1-4536-81CC-AB66E6E2E318}" type="parTrans" cxnId="{6E767A55-2868-451A-8499-A7FE1B8A2E80}">
      <dgm:prSet/>
      <dgm:spPr>
        <a:ln>
          <a:headEnd type="none"/>
          <a:tailEnd type="triangle"/>
        </a:ln>
      </dgm:spPr>
      <dgm:t>
        <a:bodyPr/>
        <a:lstStyle/>
        <a:p>
          <a:endParaRPr lang="en-US"/>
        </a:p>
      </dgm:t>
    </dgm:pt>
    <dgm:pt modelId="{B72E6C12-30DA-4712-875F-7A4800E6A46E}">
      <dgm:prSet/>
      <dgm:spPr/>
      <dgm:t>
        <a:bodyPr/>
        <a:lstStyle/>
        <a:p>
          <a:r>
            <a:rPr lang="en-US" dirty="0"/>
            <a:t>NO</a:t>
          </a:r>
        </a:p>
      </dgm:t>
    </dgm:pt>
    <dgm:pt modelId="{0481DE09-E02F-47DB-BB48-0F7EF2BBD453}" type="sibTrans" cxnId="{D94398A2-C4DC-4E86-A9C1-8A4C4646137D}">
      <dgm:prSet/>
      <dgm:spPr/>
      <dgm:t>
        <a:bodyPr/>
        <a:lstStyle/>
        <a:p>
          <a:endParaRPr lang="en-US"/>
        </a:p>
      </dgm:t>
    </dgm:pt>
    <dgm:pt modelId="{A0BC7D33-6591-4781-B4E4-CC936437E63D}" type="parTrans" cxnId="{D94398A2-C4DC-4E86-A9C1-8A4C4646137D}">
      <dgm:prSet/>
      <dgm:spPr>
        <a:ln>
          <a:tailEnd type="triangle"/>
        </a:ln>
      </dgm:spPr>
      <dgm:t>
        <a:bodyPr/>
        <a:lstStyle/>
        <a:p>
          <a:endParaRPr lang="en-US"/>
        </a:p>
      </dgm:t>
    </dgm:pt>
    <dgm:pt modelId="{91D149AA-067A-4D81-BBB3-155E9582B2CA}" type="pres">
      <dgm:prSet presAssocID="{3293E671-B5A5-4D23-BD37-D12F8B8B1F7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64A337D-7CAC-4213-9BD7-42FD5C360806}" type="pres">
      <dgm:prSet presAssocID="{2CD67ADF-2DC0-4AE2-AE72-3FEDC34C3665}" presName="hierRoot1" presStyleCnt="0">
        <dgm:presLayoutVars>
          <dgm:hierBranch/>
        </dgm:presLayoutVars>
      </dgm:prSet>
      <dgm:spPr/>
    </dgm:pt>
    <dgm:pt modelId="{06EA1564-CFEF-4873-9F5C-CCD6B7D41D80}" type="pres">
      <dgm:prSet presAssocID="{2CD67ADF-2DC0-4AE2-AE72-3FEDC34C3665}" presName="rootComposite1" presStyleCnt="0"/>
      <dgm:spPr/>
    </dgm:pt>
    <dgm:pt modelId="{E33DEB25-4CD7-404A-8C8E-A58E4D3A2241}" type="pres">
      <dgm:prSet presAssocID="{2CD67ADF-2DC0-4AE2-AE72-3FEDC34C3665}" presName="rootText1" presStyleLbl="node0" presStyleIdx="0" presStyleCnt="1" custScaleX="160054" custScaleY="165942" custLinFactY="-20341" custLinFactNeighborX="75035" custLinFactNeighborY="-100000">
        <dgm:presLayoutVars>
          <dgm:chPref val="3"/>
        </dgm:presLayoutVars>
      </dgm:prSet>
      <dgm:spPr/>
    </dgm:pt>
    <dgm:pt modelId="{561BB2D8-32A2-4B14-8BDB-2A93C0E8412C}" type="pres">
      <dgm:prSet presAssocID="{2CD67ADF-2DC0-4AE2-AE72-3FEDC34C3665}" presName="rootConnector1" presStyleLbl="asst0" presStyleIdx="0" presStyleCnt="0"/>
      <dgm:spPr/>
    </dgm:pt>
    <dgm:pt modelId="{5427B2FF-5E69-4762-B0FD-A4C8C9DDE559}" type="pres">
      <dgm:prSet presAssocID="{2CD67ADF-2DC0-4AE2-AE72-3FEDC34C3665}" presName="hierChild2" presStyleCnt="0"/>
      <dgm:spPr/>
    </dgm:pt>
    <dgm:pt modelId="{67976C7F-85A4-4437-AE63-2DB2627138BD}" type="pres">
      <dgm:prSet presAssocID="{19D3AB35-B217-4630-A97B-4E94FADD3AE3}" presName="Name35" presStyleLbl="parChTrans1D2" presStyleIdx="0" presStyleCnt="1"/>
      <dgm:spPr/>
    </dgm:pt>
    <dgm:pt modelId="{45FB587D-C0ED-452F-85B4-421DC06E6B13}" type="pres">
      <dgm:prSet presAssocID="{0C0E91F4-69CA-47D4-9A12-80E3BCA32107}" presName="hierRoot2" presStyleCnt="0">
        <dgm:presLayoutVars>
          <dgm:hierBranch val="init"/>
        </dgm:presLayoutVars>
      </dgm:prSet>
      <dgm:spPr/>
    </dgm:pt>
    <dgm:pt modelId="{539FC8D8-9CEF-4DBA-9F22-94D8A2BABEF0}" type="pres">
      <dgm:prSet presAssocID="{0C0E91F4-69CA-47D4-9A12-80E3BCA32107}" presName="rootComposite" presStyleCnt="0"/>
      <dgm:spPr/>
    </dgm:pt>
    <dgm:pt modelId="{F43FEE69-90ED-4533-9BBD-20B2886790CF}" type="pres">
      <dgm:prSet presAssocID="{0C0E91F4-69CA-47D4-9A12-80E3BCA32107}" presName="rootText" presStyleLbl="node2" presStyleIdx="0" presStyleCnt="1" custLinFactNeighborX="93990" custLinFactNeighborY="27395">
        <dgm:presLayoutVars>
          <dgm:chPref val="3"/>
        </dgm:presLayoutVars>
      </dgm:prSet>
      <dgm:spPr/>
    </dgm:pt>
    <dgm:pt modelId="{BEB02A64-C66B-43DF-9C46-3B47A8FB76B8}" type="pres">
      <dgm:prSet presAssocID="{0C0E91F4-69CA-47D4-9A12-80E3BCA32107}" presName="rootConnector" presStyleLbl="node2" presStyleIdx="0" presStyleCnt="1"/>
      <dgm:spPr/>
    </dgm:pt>
    <dgm:pt modelId="{C23E207D-02AC-426E-8BDC-86D96F27D09B}" type="pres">
      <dgm:prSet presAssocID="{0C0E91F4-69CA-47D4-9A12-80E3BCA32107}" presName="hierChild4" presStyleCnt="0"/>
      <dgm:spPr/>
    </dgm:pt>
    <dgm:pt modelId="{BE586D55-BDE4-4D55-8AD3-C0A0DF15D2F2}" type="pres">
      <dgm:prSet presAssocID="{75A47B57-64DC-401D-B902-92AD38538A5C}" presName="Name37" presStyleLbl="parChTrans1D3" presStyleIdx="0" presStyleCnt="2"/>
      <dgm:spPr/>
    </dgm:pt>
    <dgm:pt modelId="{AE469568-8564-417E-A533-953D8FDEA794}" type="pres">
      <dgm:prSet presAssocID="{25E2DDF4-7FD8-48A5-BF4B-19D9C276586B}" presName="hierRoot2" presStyleCnt="0">
        <dgm:presLayoutVars>
          <dgm:hierBranch val="init"/>
        </dgm:presLayoutVars>
      </dgm:prSet>
      <dgm:spPr/>
    </dgm:pt>
    <dgm:pt modelId="{A2E06614-0E48-4208-8582-EDF84164E364}" type="pres">
      <dgm:prSet presAssocID="{25E2DDF4-7FD8-48A5-BF4B-19D9C276586B}" presName="rootComposite" presStyleCnt="0"/>
      <dgm:spPr/>
    </dgm:pt>
    <dgm:pt modelId="{7F6A503C-95E3-4365-A7CF-61FBA300DCD4}" type="pres">
      <dgm:prSet presAssocID="{25E2DDF4-7FD8-48A5-BF4B-19D9C276586B}" presName="rootText" presStyleLbl="node3" presStyleIdx="0" presStyleCnt="2" custLinFactNeighborX="-29078" custLinFactNeighborY="31813">
        <dgm:presLayoutVars>
          <dgm:chPref val="3"/>
        </dgm:presLayoutVars>
      </dgm:prSet>
      <dgm:spPr/>
    </dgm:pt>
    <dgm:pt modelId="{AD18E550-CF2E-46D5-9526-CF066E1392EF}" type="pres">
      <dgm:prSet presAssocID="{25E2DDF4-7FD8-48A5-BF4B-19D9C276586B}" presName="rootConnector" presStyleLbl="node3" presStyleIdx="0" presStyleCnt="2"/>
      <dgm:spPr/>
    </dgm:pt>
    <dgm:pt modelId="{E0B32439-5567-4C30-920C-F5E4D09A9DA7}" type="pres">
      <dgm:prSet presAssocID="{25E2DDF4-7FD8-48A5-BF4B-19D9C276586B}" presName="hierChild4" presStyleCnt="0"/>
      <dgm:spPr/>
    </dgm:pt>
    <dgm:pt modelId="{FAB7E457-8557-4F35-900D-D51EF05CE77E}" type="pres">
      <dgm:prSet presAssocID="{C1677EEC-2AB5-464E-8E79-D65E45383785}" presName="Name37" presStyleLbl="parChTrans1D4" presStyleIdx="0" presStyleCnt="3"/>
      <dgm:spPr/>
    </dgm:pt>
    <dgm:pt modelId="{CEC53384-3E26-4F4D-85AE-49106B7C6DB7}" type="pres">
      <dgm:prSet presAssocID="{32DE9B7D-9E20-4C98-927F-CFC751E4C934}" presName="hierRoot2" presStyleCnt="0">
        <dgm:presLayoutVars>
          <dgm:hierBranch val="init"/>
        </dgm:presLayoutVars>
      </dgm:prSet>
      <dgm:spPr/>
    </dgm:pt>
    <dgm:pt modelId="{503FEC9C-CA0B-4C5C-995B-56B15CC629B7}" type="pres">
      <dgm:prSet presAssocID="{32DE9B7D-9E20-4C98-927F-CFC751E4C934}" presName="rootComposite" presStyleCnt="0"/>
      <dgm:spPr/>
    </dgm:pt>
    <dgm:pt modelId="{9E15D878-7C76-4DC1-9F44-42523F203396}" type="pres">
      <dgm:prSet presAssocID="{32DE9B7D-9E20-4C98-927F-CFC751E4C934}" presName="rootText" presStyleLbl="node4" presStyleIdx="0" presStyleCnt="3" custScaleX="168362" custScaleY="122157" custLinFactX="5824" custLinFactNeighborX="100000" custLinFactNeighborY="-10187">
        <dgm:presLayoutVars>
          <dgm:chPref val="3"/>
        </dgm:presLayoutVars>
      </dgm:prSet>
      <dgm:spPr/>
    </dgm:pt>
    <dgm:pt modelId="{8D4BF5B5-5A19-4D7B-8F3D-20BF572926B8}" type="pres">
      <dgm:prSet presAssocID="{32DE9B7D-9E20-4C98-927F-CFC751E4C934}" presName="rootConnector" presStyleLbl="node4" presStyleIdx="0" presStyleCnt="3"/>
      <dgm:spPr/>
    </dgm:pt>
    <dgm:pt modelId="{7FB9F160-60FE-4936-B816-733F402E7AC1}" type="pres">
      <dgm:prSet presAssocID="{32DE9B7D-9E20-4C98-927F-CFC751E4C934}" presName="hierChild4" presStyleCnt="0"/>
      <dgm:spPr/>
    </dgm:pt>
    <dgm:pt modelId="{A218F718-937E-4CA1-A7D1-21004AB9BAD1}" type="pres">
      <dgm:prSet presAssocID="{32DE9B7D-9E20-4C98-927F-CFC751E4C934}" presName="hierChild5" presStyleCnt="0"/>
      <dgm:spPr/>
    </dgm:pt>
    <dgm:pt modelId="{EE20A79D-0240-4ECB-B90D-9A8BF7EA4A8A}" type="pres">
      <dgm:prSet presAssocID="{25E2DDF4-7FD8-48A5-BF4B-19D9C276586B}" presName="hierChild5" presStyleCnt="0"/>
      <dgm:spPr/>
    </dgm:pt>
    <dgm:pt modelId="{4B478A92-EB27-4EA0-81C3-6DFC312D4E66}" type="pres">
      <dgm:prSet presAssocID="{A0BC7D33-6591-4781-B4E4-CC936437E63D}" presName="Name37" presStyleLbl="parChTrans1D3" presStyleIdx="1" presStyleCnt="2"/>
      <dgm:spPr/>
    </dgm:pt>
    <dgm:pt modelId="{5CB5A397-66E4-4DC7-AD25-B75C673B58FC}" type="pres">
      <dgm:prSet presAssocID="{B72E6C12-30DA-4712-875F-7A4800E6A46E}" presName="hierRoot2" presStyleCnt="0">
        <dgm:presLayoutVars>
          <dgm:hierBranch val="init"/>
        </dgm:presLayoutVars>
      </dgm:prSet>
      <dgm:spPr/>
    </dgm:pt>
    <dgm:pt modelId="{C6DB982A-5F50-4672-8F7E-FE118C6E6C7E}" type="pres">
      <dgm:prSet presAssocID="{B72E6C12-30DA-4712-875F-7A4800E6A46E}" presName="rootComposite" presStyleCnt="0"/>
      <dgm:spPr/>
    </dgm:pt>
    <dgm:pt modelId="{F2B47AC0-6C98-484C-BEC8-4E79683A9E7E}" type="pres">
      <dgm:prSet presAssocID="{B72E6C12-30DA-4712-875F-7A4800E6A46E}" presName="rootText" presStyleLbl="node3" presStyleIdx="1" presStyleCnt="2" custLinFactX="64758" custLinFactNeighborX="100000" custLinFactNeighborY="-37980">
        <dgm:presLayoutVars>
          <dgm:chPref val="3"/>
        </dgm:presLayoutVars>
      </dgm:prSet>
      <dgm:spPr/>
    </dgm:pt>
    <dgm:pt modelId="{97830F60-340C-4D03-9EF3-9CA8C0483061}" type="pres">
      <dgm:prSet presAssocID="{B72E6C12-30DA-4712-875F-7A4800E6A46E}" presName="rootConnector" presStyleLbl="node3" presStyleIdx="1" presStyleCnt="2"/>
      <dgm:spPr/>
    </dgm:pt>
    <dgm:pt modelId="{67F4972E-5E39-44D5-B6DA-B37A2C03EFCA}" type="pres">
      <dgm:prSet presAssocID="{B72E6C12-30DA-4712-875F-7A4800E6A46E}" presName="hierChild4" presStyleCnt="0"/>
      <dgm:spPr/>
    </dgm:pt>
    <dgm:pt modelId="{86F09BCB-77AA-4F4C-8A7A-D82BC5CCCFDC}" type="pres">
      <dgm:prSet presAssocID="{F5AF9155-9474-4275-9C89-5C30EE177CA4}" presName="Name37" presStyleLbl="parChTrans1D4" presStyleIdx="1" presStyleCnt="3"/>
      <dgm:spPr/>
    </dgm:pt>
    <dgm:pt modelId="{5FDF911B-4639-4506-96B6-AC5CED11E687}" type="pres">
      <dgm:prSet presAssocID="{78DD4A94-51D7-4764-8712-10CAAB90D9CC}" presName="hierRoot2" presStyleCnt="0">
        <dgm:presLayoutVars>
          <dgm:hierBranch val="init"/>
        </dgm:presLayoutVars>
      </dgm:prSet>
      <dgm:spPr/>
    </dgm:pt>
    <dgm:pt modelId="{8B5E0803-77E3-4003-9F4D-AD83A3AEF401}" type="pres">
      <dgm:prSet presAssocID="{78DD4A94-51D7-4764-8712-10CAAB90D9CC}" presName="rootComposite" presStyleCnt="0"/>
      <dgm:spPr/>
    </dgm:pt>
    <dgm:pt modelId="{BB9BE3D1-B4D1-4681-9C24-171BA9AADF05}" type="pres">
      <dgm:prSet presAssocID="{78DD4A94-51D7-4764-8712-10CAAB90D9CC}" presName="rootText" presStyleLbl="node4" presStyleIdx="1" presStyleCnt="3" custScaleX="181979" custScaleY="173417" custLinFactY="81770" custLinFactNeighborX="48116" custLinFactNeighborY="100000">
        <dgm:presLayoutVars>
          <dgm:chPref val="3"/>
        </dgm:presLayoutVars>
      </dgm:prSet>
      <dgm:spPr/>
    </dgm:pt>
    <dgm:pt modelId="{D19F276D-38EF-4690-B1FB-C678C14E3BC1}" type="pres">
      <dgm:prSet presAssocID="{78DD4A94-51D7-4764-8712-10CAAB90D9CC}" presName="rootConnector" presStyleLbl="node4" presStyleIdx="1" presStyleCnt="3"/>
      <dgm:spPr/>
    </dgm:pt>
    <dgm:pt modelId="{30450009-F30B-48BA-8199-C7E9CFC074AD}" type="pres">
      <dgm:prSet presAssocID="{78DD4A94-51D7-4764-8712-10CAAB90D9CC}" presName="hierChild4" presStyleCnt="0"/>
      <dgm:spPr/>
    </dgm:pt>
    <dgm:pt modelId="{43B1CEB1-85C7-4097-859A-AE4E17EE569A}" type="pres">
      <dgm:prSet presAssocID="{78DD4A94-51D7-4764-8712-10CAAB90D9CC}" presName="hierChild5" presStyleCnt="0"/>
      <dgm:spPr/>
    </dgm:pt>
    <dgm:pt modelId="{0D89A7DC-CC46-4B0C-963E-16A3B0610240}" type="pres">
      <dgm:prSet presAssocID="{0972D98F-B5C1-4536-81CC-AB66E6E2E318}" presName="Name37" presStyleLbl="parChTrans1D4" presStyleIdx="2" presStyleCnt="3"/>
      <dgm:spPr/>
    </dgm:pt>
    <dgm:pt modelId="{4C463FD1-D2FA-464B-87A8-9E8ECD86229F}" type="pres">
      <dgm:prSet presAssocID="{ED1897DA-0166-4F61-9ACB-BAA913F29597}" presName="hierRoot2" presStyleCnt="0">
        <dgm:presLayoutVars>
          <dgm:hierBranch val="init"/>
        </dgm:presLayoutVars>
      </dgm:prSet>
      <dgm:spPr/>
    </dgm:pt>
    <dgm:pt modelId="{01356DD4-DF9F-4642-BD98-6FE9B6C941B9}" type="pres">
      <dgm:prSet presAssocID="{ED1897DA-0166-4F61-9ACB-BAA913F29597}" presName="rootComposite" presStyleCnt="0"/>
      <dgm:spPr/>
    </dgm:pt>
    <dgm:pt modelId="{623B9EB7-AEA1-46F3-94E6-6F281C768216}" type="pres">
      <dgm:prSet presAssocID="{ED1897DA-0166-4F61-9ACB-BAA913F29597}" presName="rootText" presStyleLbl="node4" presStyleIdx="2" presStyleCnt="3" custScaleX="149234" custScaleY="139625" custLinFactX="-100000" custLinFactY="-20590" custLinFactNeighborX="-152052" custLinFactNeighborY="-100000">
        <dgm:presLayoutVars>
          <dgm:chPref val="3"/>
        </dgm:presLayoutVars>
      </dgm:prSet>
      <dgm:spPr/>
    </dgm:pt>
    <dgm:pt modelId="{A99B0FB2-3A81-46EF-AE10-1DB18A833EDC}" type="pres">
      <dgm:prSet presAssocID="{ED1897DA-0166-4F61-9ACB-BAA913F29597}" presName="rootConnector" presStyleLbl="node4" presStyleIdx="2" presStyleCnt="3"/>
      <dgm:spPr/>
    </dgm:pt>
    <dgm:pt modelId="{6F0E8889-1DA1-44D3-A8DE-775996177AB3}" type="pres">
      <dgm:prSet presAssocID="{ED1897DA-0166-4F61-9ACB-BAA913F29597}" presName="hierChild4" presStyleCnt="0"/>
      <dgm:spPr/>
    </dgm:pt>
    <dgm:pt modelId="{2E4BFE95-FB6D-4555-A768-4919B159428C}" type="pres">
      <dgm:prSet presAssocID="{ED1897DA-0166-4F61-9ACB-BAA913F29597}" presName="hierChild5" presStyleCnt="0"/>
      <dgm:spPr/>
    </dgm:pt>
    <dgm:pt modelId="{7D3D0DFB-6EA0-4082-B725-21263E35E611}" type="pres">
      <dgm:prSet presAssocID="{B72E6C12-30DA-4712-875F-7A4800E6A46E}" presName="hierChild5" presStyleCnt="0"/>
      <dgm:spPr/>
    </dgm:pt>
    <dgm:pt modelId="{9A25E8FF-3233-4DCB-BF28-C92A4BFDD8C5}" type="pres">
      <dgm:prSet presAssocID="{0C0E91F4-69CA-47D4-9A12-80E3BCA32107}" presName="hierChild5" presStyleCnt="0"/>
      <dgm:spPr/>
    </dgm:pt>
    <dgm:pt modelId="{71847A5F-CF21-4680-8722-9262B267A0F8}" type="pres">
      <dgm:prSet presAssocID="{2CD67ADF-2DC0-4AE2-AE72-3FEDC34C3665}" presName="hierChild3" presStyleCnt="0"/>
      <dgm:spPr/>
    </dgm:pt>
  </dgm:ptLst>
  <dgm:cxnLst>
    <dgm:cxn modelId="{B8F2712D-CF49-41C8-9AD9-DB8DF387F1FC}" type="presOf" srcId="{0C0E91F4-69CA-47D4-9A12-80E3BCA32107}" destId="{F43FEE69-90ED-4533-9BBD-20B2886790CF}" srcOrd="0" destOrd="0" presId="urn:microsoft.com/office/officeart/2005/8/layout/orgChart1"/>
    <dgm:cxn modelId="{FE406130-324C-4546-8D84-9A0A71B4BB85}" type="presOf" srcId="{32DE9B7D-9E20-4C98-927F-CFC751E4C934}" destId="{9E15D878-7C76-4DC1-9F44-42523F203396}" srcOrd="0" destOrd="0" presId="urn:microsoft.com/office/officeart/2005/8/layout/orgChart1"/>
    <dgm:cxn modelId="{C347C3C8-43E2-4BF1-B647-4655CDCCAD89}" srcId="{25E2DDF4-7FD8-48A5-BF4B-19D9C276586B}" destId="{32DE9B7D-9E20-4C98-927F-CFC751E4C934}" srcOrd="0" destOrd="0" parTransId="{C1677EEC-2AB5-464E-8E79-D65E45383785}" sibTransId="{85202ECC-CF57-4999-9A7C-D7B3DA7D6B05}"/>
    <dgm:cxn modelId="{9ABED489-0AEB-4974-B361-A475360F8A31}" type="presOf" srcId="{B72E6C12-30DA-4712-875F-7A4800E6A46E}" destId="{97830F60-340C-4D03-9EF3-9CA8C0483061}" srcOrd="1" destOrd="0" presId="urn:microsoft.com/office/officeart/2005/8/layout/orgChart1"/>
    <dgm:cxn modelId="{6E767A55-2868-451A-8499-A7FE1B8A2E80}" srcId="{B72E6C12-30DA-4712-875F-7A4800E6A46E}" destId="{ED1897DA-0166-4F61-9ACB-BAA913F29597}" srcOrd="1" destOrd="0" parTransId="{0972D98F-B5C1-4536-81CC-AB66E6E2E318}" sibTransId="{44BA7BF0-B3DE-475D-9836-7B75A42687AD}"/>
    <dgm:cxn modelId="{3DDB4472-4C23-480D-8822-CF5E464241D6}" srcId="{2CD67ADF-2DC0-4AE2-AE72-3FEDC34C3665}" destId="{0C0E91F4-69CA-47D4-9A12-80E3BCA32107}" srcOrd="0" destOrd="0" parTransId="{19D3AB35-B217-4630-A97B-4E94FADD3AE3}" sibTransId="{286DE7CC-2D89-41B1-B65D-46CDC4D63D21}"/>
    <dgm:cxn modelId="{E4FD4460-0F55-46AD-A948-44808D2C96BC}" srcId="{B72E6C12-30DA-4712-875F-7A4800E6A46E}" destId="{78DD4A94-51D7-4764-8712-10CAAB90D9CC}" srcOrd="0" destOrd="0" parTransId="{F5AF9155-9474-4275-9C89-5C30EE177CA4}" sibTransId="{77723C22-1E20-453F-88F0-94B7E840D123}"/>
    <dgm:cxn modelId="{11103DAA-AC41-48AF-81CC-24562FC7EEF0}" type="presOf" srcId="{2CD67ADF-2DC0-4AE2-AE72-3FEDC34C3665}" destId="{561BB2D8-32A2-4B14-8BDB-2A93C0E8412C}" srcOrd="1" destOrd="0" presId="urn:microsoft.com/office/officeart/2005/8/layout/orgChart1"/>
    <dgm:cxn modelId="{CBB1CE02-A614-4702-BC24-28F787FB36C4}" type="presOf" srcId="{3293E671-B5A5-4D23-BD37-D12F8B8B1F77}" destId="{91D149AA-067A-4D81-BBB3-155E9582B2CA}" srcOrd="0" destOrd="0" presId="urn:microsoft.com/office/officeart/2005/8/layout/orgChart1"/>
    <dgm:cxn modelId="{33E1ADE6-24AD-4987-96E0-071B6DA545E8}" srcId="{3293E671-B5A5-4D23-BD37-D12F8B8B1F77}" destId="{2CD67ADF-2DC0-4AE2-AE72-3FEDC34C3665}" srcOrd="0" destOrd="0" parTransId="{1B71638E-8960-4642-B315-5BFA176F0134}" sibTransId="{3D22A321-E5A3-433C-BEE9-33F631799B6D}"/>
    <dgm:cxn modelId="{446F0B13-4EBA-4DA0-B044-BB22248C5FA9}" type="presOf" srcId="{75A47B57-64DC-401D-B902-92AD38538A5C}" destId="{BE586D55-BDE4-4D55-8AD3-C0A0DF15D2F2}" srcOrd="0" destOrd="0" presId="urn:microsoft.com/office/officeart/2005/8/layout/orgChart1"/>
    <dgm:cxn modelId="{361EC01C-5F2B-4CAA-9646-E81293DE1CEB}" type="presOf" srcId="{19D3AB35-B217-4630-A97B-4E94FADD3AE3}" destId="{67976C7F-85A4-4437-AE63-2DB2627138BD}" srcOrd="0" destOrd="0" presId="urn:microsoft.com/office/officeart/2005/8/layout/orgChart1"/>
    <dgm:cxn modelId="{99FF33A7-6377-4F10-BFC1-48EDDF8CB1D6}" type="presOf" srcId="{C1677EEC-2AB5-464E-8E79-D65E45383785}" destId="{FAB7E457-8557-4F35-900D-D51EF05CE77E}" srcOrd="0" destOrd="0" presId="urn:microsoft.com/office/officeart/2005/8/layout/orgChart1"/>
    <dgm:cxn modelId="{23029E73-C6C2-4000-9B3E-16B0B84AA3A1}" type="presOf" srcId="{78DD4A94-51D7-4764-8712-10CAAB90D9CC}" destId="{D19F276D-38EF-4690-B1FB-C678C14E3BC1}" srcOrd="1" destOrd="0" presId="urn:microsoft.com/office/officeart/2005/8/layout/orgChart1"/>
    <dgm:cxn modelId="{4B827C53-9E66-49CC-881E-19A87A0FA126}" type="presOf" srcId="{ED1897DA-0166-4F61-9ACB-BAA913F29597}" destId="{A99B0FB2-3A81-46EF-AE10-1DB18A833EDC}" srcOrd="1" destOrd="0" presId="urn:microsoft.com/office/officeart/2005/8/layout/orgChart1"/>
    <dgm:cxn modelId="{89B708DC-4771-4B79-B411-7D2BA54F3D3D}" type="presOf" srcId="{F5AF9155-9474-4275-9C89-5C30EE177CA4}" destId="{86F09BCB-77AA-4F4C-8A7A-D82BC5CCCFDC}" srcOrd="0" destOrd="0" presId="urn:microsoft.com/office/officeart/2005/8/layout/orgChart1"/>
    <dgm:cxn modelId="{CB4EC0BB-D40D-445C-BFDC-3B1E5043A26C}" type="presOf" srcId="{A0BC7D33-6591-4781-B4E4-CC936437E63D}" destId="{4B478A92-EB27-4EA0-81C3-6DFC312D4E66}" srcOrd="0" destOrd="0" presId="urn:microsoft.com/office/officeart/2005/8/layout/orgChart1"/>
    <dgm:cxn modelId="{71D688B1-A988-4AA3-BC51-BA19778090C4}" type="presOf" srcId="{ED1897DA-0166-4F61-9ACB-BAA913F29597}" destId="{623B9EB7-AEA1-46F3-94E6-6F281C768216}" srcOrd="0" destOrd="0" presId="urn:microsoft.com/office/officeart/2005/8/layout/orgChart1"/>
    <dgm:cxn modelId="{05BBA202-9E6A-4265-980F-8FE4134D68F5}" type="presOf" srcId="{0972D98F-B5C1-4536-81CC-AB66E6E2E318}" destId="{0D89A7DC-CC46-4B0C-963E-16A3B0610240}" srcOrd="0" destOrd="0" presId="urn:microsoft.com/office/officeart/2005/8/layout/orgChart1"/>
    <dgm:cxn modelId="{47185EC6-F96C-4B4E-B783-15B3614736A8}" type="presOf" srcId="{2CD67ADF-2DC0-4AE2-AE72-3FEDC34C3665}" destId="{E33DEB25-4CD7-404A-8C8E-A58E4D3A2241}" srcOrd="0" destOrd="0" presId="urn:microsoft.com/office/officeart/2005/8/layout/orgChart1"/>
    <dgm:cxn modelId="{1D132643-F6D4-4A6B-B143-7266FD931B22}" type="presOf" srcId="{25E2DDF4-7FD8-48A5-BF4B-19D9C276586B}" destId="{AD18E550-CF2E-46D5-9526-CF066E1392EF}" srcOrd="1" destOrd="0" presId="urn:microsoft.com/office/officeart/2005/8/layout/orgChart1"/>
    <dgm:cxn modelId="{8A5FA99F-0515-4625-8C25-3D8B2F59A543}" type="presOf" srcId="{25E2DDF4-7FD8-48A5-BF4B-19D9C276586B}" destId="{7F6A503C-95E3-4365-A7CF-61FBA300DCD4}" srcOrd="0" destOrd="0" presId="urn:microsoft.com/office/officeart/2005/8/layout/orgChart1"/>
    <dgm:cxn modelId="{542A4558-9CEF-40EE-99BF-B70376D2A68B}" type="presOf" srcId="{32DE9B7D-9E20-4C98-927F-CFC751E4C934}" destId="{8D4BF5B5-5A19-4D7B-8F3D-20BF572926B8}" srcOrd="1" destOrd="0" presId="urn:microsoft.com/office/officeart/2005/8/layout/orgChart1"/>
    <dgm:cxn modelId="{57AA28BE-C014-46E9-8B12-F8315BFA8425}" type="presOf" srcId="{0C0E91F4-69CA-47D4-9A12-80E3BCA32107}" destId="{BEB02A64-C66B-43DF-9C46-3B47A8FB76B8}" srcOrd="1" destOrd="0" presId="urn:microsoft.com/office/officeart/2005/8/layout/orgChart1"/>
    <dgm:cxn modelId="{50D8A4AE-F755-4CEA-A9DD-BDABFF9CA07D}" srcId="{0C0E91F4-69CA-47D4-9A12-80E3BCA32107}" destId="{25E2DDF4-7FD8-48A5-BF4B-19D9C276586B}" srcOrd="0" destOrd="0" parTransId="{75A47B57-64DC-401D-B902-92AD38538A5C}" sibTransId="{7E332FAF-E67D-48CC-B2E8-50E2380E0A3E}"/>
    <dgm:cxn modelId="{90AE37A9-B842-4DD9-93C4-B7DDEA04B029}" type="presOf" srcId="{B72E6C12-30DA-4712-875F-7A4800E6A46E}" destId="{F2B47AC0-6C98-484C-BEC8-4E79683A9E7E}" srcOrd="0" destOrd="0" presId="urn:microsoft.com/office/officeart/2005/8/layout/orgChart1"/>
    <dgm:cxn modelId="{D94398A2-C4DC-4E86-A9C1-8A4C4646137D}" srcId="{0C0E91F4-69CA-47D4-9A12-80E3BCA32107}" destId="{B72E6C12-30DA-4712-875F-7A4800E6A46E}" srcOrd="1" destOrd="0" parTransId="{A0BC7D33-6591-4781-B4E4-CC936437E63D}" sibTransId="{0481DE09-E02F-47DB-BB48-0F7EF2BBD453}"/>
    <dgm:cxn modelId="{04729B0B-3963-497B-9515-F6CB5D598F88}" type="presOf" srcId="{78DD4A94-51D7-4764-8712-10CAAB90D9CC}" destId="{BB9BE3D1-B4D1-4681-9C24-171BA9AADF05}" srcOrd="0" destOrd="0" presId="urn:microsoft.com/office/officeart/2005/8/layout/orgChart1"/>
    <dgm:cxn modelId="{1628ACA3-D1E1-439B-9F82-307BBC8D147B}" type="presParOf" srcId="{91D149AA-067A-4D81-BBB3-155E9582B2CA}" destId="{F64A337D-7CAC-4213-9BD7-42FD5C360806}" srcOrd="0" destOrd="0" presId="urn:microsoft.com/office/officeart/2005/8/layout/orgChart1"/>
    <dgm:cxn modelId="{CF1EE5A3-2C38-4408-BABD-86387F289F25}" type="presParOf" srcId="{F64A337D-7CAC-4213-9BD7-42FD5C360806}" destId="{06EA1564-CFEF-4873-9F5C-CCD6B7D41D80}" srcOrd="0" destOrd="0" presId="urn:microsoft.com/office/officeart/2005/8/layout/orgChart1"/>
    <dgm:cxn modelId="{D8CE9AE2-B3CE-4C07-9919-01EA9CEFD2C5}" type="presParOf" srcId="{06EA1564-CFEF-4873-9F5C-CCD6B7D41D80}" destId="{E33DEB25-4CD7-404A-8C8E-A58E4D3A2241}" srcOrd="0" destOrd="0" presId="urn:microsoft.com/office/officeart/2005/8/layout/orgChart1"/>
    <dgm:cxn modelId="{5CCC737E-3449-4DDB-9915-2EE19FABB855}" type="presParOf" srcId="{06EA1564-CFEF-4873-9F5C-CCD6B7D41D80}" destId="{561BB2D8-32A2-4B14-8BDB-2A93C0E8412C}" srcOrd="1" destOrd="0" presId="urn:microsoft.com/office/officeart/2005/8/layout/orgChart1"/>
    <dgm:cxn modelId="{73E02DFA-0A78-4BFB-B451-97FE39F306F9}" type="presParOf" srcId="{F64A337D-7CAC-4213-9BD7-42FD5C360806}" destId="{5427B2FF-5E69-4762-B0FD-A4C8C9DDE559}" srcOrd="1" destOrd="0" presId="urn:microsoft.com/office/officeart/2005/8/layout/orgChart1"/>
    <dgm:cxn modelId="{C3ED8F7F-24FA-49CC-A3DD-7611C702E8C4}" type="presParOf" srcId="{5427B2FF-5E69-4762-B0FD-A4C8C9DDE559}" destId="{67976C7F-85A4-4437-AE63-2DB2627138BD}" srcOrd="0" destOrd="0" presId="urn:microsoft.com/office/officeart/2005/8/layout/orgChart1"/>
    <dgm:cxn modelId="{DECEF69C-A017-477E-8B78-6F5B9F6E7703}" type="presParOf" srcId="{5427B2FF-5E69-4762-B0FD-A4C8C9DDE559}" destId="{45FB587D-C0ED-452F-85B4-421DC06E6B13}" srcOrd="1" destOrd="0" presId="urn:microsoft.com/office/officeart/2005/8/layout/orgChart1"/>
    <dgm:cxn modelId="{2309B341-4426-4FFB-9C2D-532A6331204B}" type="presParOf" srcId="{45FB587D-C0ED-452F-85B4-421DC06E6B13}" destId="{539FC8D8-9CEF-4DBA-9F22-94D8A2BABEF0}" srcOrd="0" destOrd="0" presId="urn:microsoft.com/office/officeart/2005/8/layout/orgChart1"/>
    <dgm:cxn modelId="{8FA67430-1F5B-412A-B385-AADC77B520FD}" type="presParOf" srcId="{539FC8D8-9CEF-4DBA-9F22-94D8A2BABEF0}" destId="{F43FEE69-90ED-4533-9BBD-20B2886790CF}" srcOrd="0" destOrd="0" presId="urn:microsoft.com/office/officeart/2005/8/layout/orgChart1"/>
    <dgm:cxn modelId="{E8AFEC1F-BE00-4B27-A4AB-DEC5801706FA}" type="presParOf" srcId="{539FC8D8-9CEF-4DBA-9F22-94D8A2BABEF0}" destId="{BEB02A64-C66B-43DF-9C46-3B47A8FB76B8}" srcOrd="1" destOrd="0" presId="urn:microsoft.com/office/officeart/2005/8/layout/orgChart1"/>
    <dgm:cxn modelId="{ABA20711-08D7-4A8D-8A0E-00AE0F57A7CB}" type="presParOf" srcId="{45FB587D-C0ED-452F-85B4-421DC06E6B13}" destId="{C23E207D-02AC-426E-8BDC-86D96F27D09B}" srcOrd="1" destOrd="0" presId="urn:microsoft.com/office/officeart/2005/8/layout/orgChart1"/>
    <dgm:cxn modelId="{DEF8AD03-EAE0-4BCA-B16A-4825E51CD536}" type="presParOf" srcId="{C23E207D-02AC-426E-8BDC-86D96F27D09B}" destId="{BE586D55-BDE4-4D55-8AD3-C0A0DF15D2F2}" srcOrd="0" destOrd="0" presId="urn:microsoft.com/office/officeart/2005/8/layout/orgChart1"/>
    <dgm:cxn modelId="{B1274188-2184-4B8E-A0C1-DAE5258778FF}" type="presParOf" srcId="{C23E207D-02AC-426E-8BDC-86D96F27D09B}" destId="{AE469568-8564-417E-A533-953D8FDEA794}" srcOrd="1" destOrd="0" presId="urn:microsoft.com/office/officeart/2005/8/layout/orgChart1"/>
    <dgm:cxn modelId="{A1CC7BCC-9553-4C3C-A00A-7B7CF4A3D159}" type="presParOf" srcId="{AE469568-8564-417E-A533-953D8FDEA794}" destId="{A2E06614-0E48-4208-8582-EDF84164E364}" srcOrd="0" destOrd="0" presId="urn:microsoft.com/office/officeart/2005/8/layout/orgChart1"/>
    <dgm:cxn modelId="{A5F6BD6C-772A-4D8F-8DCF-357E097739A9}" type="presParOf" srcId="{A2E06614-0E48-4208-8582-EDF84164E364}" destId="{7F6A503C-95E3-4365-A7CF-61FBA300DCD4}" srcOrd="0" destOrd="0" presId="urn:microsoft.com/office/officeart/2005/8/layout/orgChart1"/>
    <dgm:cxn modelId="{C0652FC0-590C-4E69-AE8F-C6916699516C}" type="presParOf" srcId="{A2E06614-0E48-4208-8582-EDF84164E364}" destId="{AD18E550-CF2E-46D5-9526-CF066E1392EF}" srcOrd="1" destOrd="0" presId="urn:microsoft.com/office/officeart/2005/8/layout/orgChart1"/>
    <dgm:cxn modelId="{7F09D141-B60C-4B36-8777-6024D54D8538}" type="presParOf" srcId="{AE469568-8564-417E-A533-953D8FDEA794}" destId="{E0B32439-5567-4C30-920C-F5E4D09A9DA7}" srcOrd="1" destOrd="0" presId="urn:microsoft.com/office/officeart/2005/8/layout/orgChart1"/>
    <dgm:cxn modelId="{DA7AED4A-40E1-4191-B608-63D0061C58D7}" type="presParOf" srcId="{E0B32439-5567-4C30-920C-F5E4D09A9DA7}" destId="{FAB7E457-8557-4F35-900D-D51EF05CE77E}" srcOrd="0" destOrd="0" presId="urn:microsoft.com/office/officeart/2005/8/layout/orgChart1"/>
    <dgm:cxn modelId="{8D672DF9-5792-484F-A5BC-E742B5BA463D}" type="presParOf" srcId="{E0B32439-5567-4C30-920C-F5E4D09A9DA7}" destId="{CEC53384-3E26-4F4D-85AE-49106B7C6DB7}" srcOrd="1" destOrd="0" presId="urn:microsoft.com/office/officeart/2005/8/layout/orgChart1"/>
    <dgm:cxn modelId="{9D6BD87F-2334-4A3F-8F9C-F58275E2A2CF}" type="presParOf" srcId="{CEC53384-3E26-4F4D-85AE-49106B7C6DB7}" destId="{503FEC9C-CA0B-4C5C-995B-56B15CC629B7}" srcOrd="0" destOrd="0" presId="urn:microsoft.com/office/officeart/2005/8/layout/orgChart1"/>
    <dgm:cxn modelId="{A9EC1155-FAF7-4F63-B5BE-6D8754E08995}" type="presParOf" srcId="{503FEC9C-CA0B-4C5C-995B-56B15CC629B7}" destId="{9E15D878-7C76-4DC1-9F44-42523F203396}" srcOrd="0" destOrd="0" presId="urn:microsoft.com/office/officeart/2005/8/layout/orgChart1"/>
    <dgm:cxn modelId="{F3D235D5-9015-4C97-97AD-EDC1E7D891C9}" type="presParOf" srcId="{503FEC9C-CA0B-4C5C-995B-56B15CC629B7}" destId="{8D4BF5B5-5A19-4D7B-8F3D-20BF572926B8}" srcOrd="1" destOrd="0" presId="urn:microsoft.com/office/officeart/2005/8/layout/orgChart1"/>
    <dgm:cxn modelId="{8E5BD38A-E086-49CD-8BB6-1B6175FE9F92}" type="presParOf" srcId="{CEC53384-3E26-4F4D-85AE-49106B7C6DB7}" destId="{7FB9F160-60FE-4936-B816-733F402E7AC1}" srcOrd="1" destOrd="0" presId="urn:microsoft.com/office/officeart/2005/8/layout/orgChart1"/>
    <dgm:cxn modelId="{32B9B776-AB5A-457A-8E31-A9BAE9E12686}" type="presParOf" srcId="{CEC53384-3E26-4F4D-85AE-49106B7C6DB7}" destId="{A218F718-937E-4CA1-A7D1-21004AB9BAD1}" srcOrd="2" destOrd="0" presId="urn:microsoft.com/office/officeart/2005/8/layout/orgChart1"/>
    <dgm:cxn modelId="{7D199AC6-430D-4325-99EC-2C89844C0460}" type="presParOf" srcId="{AE469568-8564-417E-A533-953D8FDEA794}" destId="{EE20A79D-0240-4ECB-B90D-9A8BF7EA4A8A}" srcOrd="2" destOrd="0" presId="urn:microsoft.com/office/officeart/2005/8/layout/orgChart1"/>
    <dgm:cxn modelId="{1FF3BB0B-0012-4ABA-91CF-DF6C106E2B60}" type="presParOf" srcId="{C23E207D-02AC-426E-8BDC-86D96F27D09B}" destId="{4B478A92-EB27-4EA0-81C3-6DFC312D4E66}" srcOrd="2" destOrd="0" presId="urn:microsoft.com/office/officeart/2005/8/layout/orgChart1"/>
    <dgm:cxn modelId="{87ECD2A6-BEF0-47AD-BA02-4CE41E4397D7}" type="presParOf" srcId="{C23E207D-02AC-426E-8BDC-86D96F27D09B}" destId="{5CB5A397-66E4-4DC7-AD25-B75C673B58FC}" srcOrd="3" destOrd="0" presId="urn:microsoft.com/office/officeart/2005/8/layout/orgChart1"/>
    <dgm:cxn modelId="{E27DCFE0-FD16-4FD2-968C-6601380F0757}" type="presParOf" srcId="{5CB5A397-66E4-4DC7-AD25-B75C673B58FC}" destId="{C6DB982A-5F50-4672-8F7E-FE118C6E6C7E}" srcOrd="0" destOrd="0" presId="urn:microsoft.com/office/officeart/2005/8/layout/orgChart1"/>
    <dgm:cxn modelId="{EBB8F7F3-A1A7-46FB-9DFA-2F0C652532F5}" type="presParOf" srcId="{C6DB982A-5F50-4672-8F7E-FE118C6E6C7E}" destId="{F2B47AC0-6C98-484C-BEC8-4E79683A9E7E}" srcOrd="0" destOrd="0" presId="urn:microsoft.com/office/officeart/2005/8/layout/orgChart1"/>
    <dgm:cxn modelId="{CD079CA4-1C0A-4CFE-93AF-A9BAD4B3FFB0}" type="presParOf" srcId="{C6DB982A-5F50-4672-8F7E-FE118C6E6C7E}" destId="{97830F60-340C-4D03-9EF3-9CA8C0483061}" srcOrd="1" destOrd="0" presId="urn:microsoft.com/office/officeart/2005/8/layout/orgChart1"/>
    <dgm:cxn modelId="{6451E06D-7C43-469D-9426-947383674974}" type="presParOf" srcId="{5CB5A397-66E4-4DC7-AD25-B75C673B58FC}" destId="{67F4972E-5E39-44D5-B6DA-B37A2C03EFCA}" srcOrd="1" destOrd="0" presId="urn:microsoft.com/office/officeart/2005/8/layout/orgChart1"/>
    <dgm:cxn modelId="{122A5FDD-8535-4951-835C-4A3240DBCA8F}" type="presParOf" srcId="{67F4972E-5E39-44D5-B6DA-B37A2C03EFCA}" destId="{86F09BCB-77AA-4F4C-8A7A-D82BC5CCCFDC}" srcOrd="0" destOrd="0" presId="urn:microsoft.com/office/officeart/2005/8/layout/orgChart1"/>
    <dgm:cxn modelId="{EF3629BB-B6F4-4905-9908-C927E04A460F}" type="presParOf" srcId="{67F4972E-5E39-44D5-B6DA-B37A2C03EFCA}" destId="{5FDF911B-4639-4506-96B6-AC5CED11E687}" srcOrd="1" destOrd="0" presId="urn:microsoft.com/office/officeart/2005/8/layout/orgChart1"/>
    <dgm:cxn modelId="{DC015232-9F1C-460D-8D82-351149389473}" type="presParOf" srcId="{5FDF911B-4639-4506-96B6-AC5CED11E687}" destId="{8B5E0803-77E3-4003-9F4D-AD83A3AEF401}" srcOrd="0" destOrd="0" presId="urn:microsoft.com/office/officeart/2005/8/layout/orgChart1"/>
    <dgm:cxn modelId="{E89B12D8-1937-4B34-851E-7C7E6B969D79}" type="presParOf" srcId="{8B5E0803-77E3-4003-9F4D-AD83A3AEF401}" destId="{BB9BE3D1-B4D1-4681-9C24-171BA9AADF05}" srcOrd="0" destOrd="0" presId="urn:microsoft.com/office/officeart/2005/8/layout/orgChart1"/>
    <dgm:cxn modelId="{3D392B8E-972A-41D6-8E3C-DB6D919B15AF}" type="presParOf" srcId="{8B5E0803-77E3-4003-9F4D-AD83A3AEF401}" destId="{D19F276D-38EF-4690-B1FB-C678C14E3BC1}" srcOrd="1" destOrd="0" presId="urn:microsoft.com/office/officeart/2005/8/layout/orgChart1"/>
    <dgm:cxn modelId="{0E21AD35-269C-445E-896E-C49ABA00F3F6}" type="presParOf" srcId="{5FDF911B-4639-4506-96B6-AC5CED11E687}" destId="{30450009-F30B-48BA-8199-C7E9CFC074AD}" srcOrd="1" destOrd="0" presId="urn:microsoft.com/office/officeart/2005/8/layout/orgChart1"/>
    <dgm:cxn modelId="{EB312DEB-8856-4E38-A494-88168ECD08B4}" type="presParOf" srcId="{5FDF911B-4639-4506-96B6-AC5CED11E687}" destId="{43B1CEB1-85C7-4097-859A-AE4E17EE569A}" srcOrd="2" destOrd="0" presId="urn:microsoft.com/office/officeart/2005/8/layout/orgChart1"/>
    <dgm:cxn modelId="{C5226620-7253-4C5F-9B25-1EC6D467767F}" type="presParOf" srcId="{67F4972E-5E39-44D5-B6DA-B37A2C03EFCA}" destId="{0D89A7DC-CC46-4B0C-963E-16A3B0610240}" srcOrd="2" destOrd="0" presId="urn:microsoft.com/office/officeart/2005/8/layout/orgChart1"/>
    <dgm:cxn modelId="{8E1DBBED-2C89-43DD-B0FB-819FDFBF98DE}" type="presParOf" srcId="{67F4972E-5E39-44D5-B6DA-B37A2C03EFCA}" destId="{4C463FD1-D2FA-464B-87A8-9E8ECD86229F}" srcOrd="3" destOrd="0" presId="urn:microsoft.com/office/officeart/2005/8/layout/orgChart1"/>
    <dgm:cxn modelId="{564124AC-4613-4518-BA04-E8C1B511311C}" type="presParOf" srcId="{4C463FD1-D2FA-464B-87A8-9E8ECD86229F}" destId="{01356DD4-DF9F-4642-BD98-6FE9B6C941B9}" srcOrd="0" destOrd="0" presId="urn:microsoft.com/office/officeart/2005/8/layout/orgChart1"/>
    <dgm:cxn modelId="{B2C8FFC4-8E35-4D18-AB3D-F2571F9DC04D}" type="presParOf" srcId="{01356DD4-DF9F-4642-BD98-6FE9B6C941B9}" destId="{623B9EB7-AEA1-46F3-94E6-6F281C768216}" srcOrd="0" destOrd="0" presId="urn:microsoft.com/office/officeart/2005/8/layout/orgChart1"/>
    <dgm:cxn modelId="{FF57AFC9-6B5B-403A-A378-7E91CCFF6A20}" type="presParOf" srcId="{01356DD4-DF9F-4642-BD98-6FE9B6C941B9}" destId="{A99B0FB2-3A81-46EF-AE10-1DB18A833EDC}" srcOrd="1" destOrd="0" presId="urn:microsoft.com/office/officeart/2005/8/layout/orgChart1"/>
    <dgm:cxn modelId="{AA3419AB-33CB-44EC-BD40-4DB6315A28FF}" type="presParOf" srcId="{4C463FD1-D2FA-464B-87A8-9E8ECD86229F}" destId="{6F0E8889-1DA1-44D3-A8DE-775996177AB3}" srcOrd="1" destOrd="0" presId="urn:microsoft.com/office/officeart/2005/8/layout/orgChart1"/>
    <dgm:cxn modelId="{5F55A537-3109-494A-9F9D-09C02C17BD6D}" type="presParOf" srcId="{4C463FD1-D2FA-464B-87A8-9E8ECD86229F}" destId="{2E4BFE95-FB6D-4555-A768-4919B159428C}" srcOrd="2" destOrd="0" presId="urn:microsoft.com/office/officeart/2005/8/layout/orgChart1"/>
    <dgm:cxn modelId="{9D1B389E-DB3E-4AF9-9276-884EA67391F5}" type="presParOf" srcId="{5CB5A397-66E4-4DC7-AD25-B75C673B58FC}" destId="{7D3D0DFB-6EA0-4082-B725-21263E35E611}" srcOrd="2" destOrd="0" presId="urn:microsoft.com/office/officeart/2005/8/layout/orgChart1"/>
    <dgm:cxn modelId="{0ED4D23F-22EA-4808-8155-21C0C6C9537E}" type="presParOf" srcId="{45FB587D-C0ED-452F-85B4-421DC06E6B13}" destId="{9A25E8FF-3233-4DCB-BF28-C92A4BFDD8C5}" srcOrd="2" destOrd="0" presId="urn:microsoft.com/office/officeart/2005/8/layout/orgChart1"/>
    <dgm:cxn modelId="{F5C45B00-AAED-4B8B-B1BA-3A820C96D3CA}" type="presParOf" srcId="{F64A337D-7CAC-4213-9BD7-42FD5C360806}" destId="{71847A5F-CF21-4680-8722-9262B267A0F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9A7DC-CC46-4B0C-963E-16A3B0610240}">
      <dsp:nvSpPr>
        <dsp:cNvPr id="0" name=""/>
        <dsp:cNvSpPr/>
      </dsp:nvSpPr>
      <dsp:spPr>
        <a:xfrm>
          <a:off x="2168318" y="2527346"/>
          <a:ext cx="3097971" cy="1500190"/>
        </a:xfrm>
        <a:custGeom>
          <a:avLst/>
          <a:gdLst/>
          <a:ahLst/>
          <a:cxnLst/>
          <a:rect l="0" t="0" r="0" b="0"/>
          <a:pathLst>
            <a:path>
              <a:moveTo>
                <a:pt x="3097971" y="0"/>
              </a:moveTo>
              <a:lnTo>
                <a:pt x="3097971" y="1500190"/>
              </a:lnTo>
              <a:lnTo>
                <a:pt x="0" y="1500190"/>
              </a:lnTo>
            </a:path>
          </a:pathLst>
        </a:custGeom>
        <a:noFill/>
        <a:ln w="19050" cap="rnd" cmpd="sng" algn="ctr">
          <a:solidFill>
            <a:scrgbClr r="0" g="0" b="0"/>
          </a:solidFill>
          <a:prstDash val="solid"/>
          <a:headEnd type="none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F09BCB-77AA-4F4C-8A7A-D82BC5CCCFDC}">
      <dsp:nvSpPr>
        <dsp:cNvPr id="0" name=""/>
        <dsp:cNvSpPr/>
      </dsp:nvSpPr>
      <dsp:spPr>
        <a:xfrm>
          <a:off x="5266289" y="2527346"/>
          <a:ext cx="985373" cy="2137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85373" y="2137006"/>
              </a:lnTo>
            </a:path>
          </a:pathLst>
        </a:custGeom>
        <a:noFill/>
        <a:ln w="19050" cap="rnd" cmpd="sng" algn="ctr">
          <a:solidFill>
            <a:scrgbClr r="0" g="0" b="0"/>
          </a:solidFill>
          <a:prstDash val="solid"/>
          <a:headEnd type="none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478A92-EB27-4EA0-81C3-6DFC312D4E66}">
      <dsp:nvSpPr>
        <dsp:cNvPr id="0" name=""/>
        <dsp:cNvSpPr/>
      </dsp:nvSpPr>
      <dsp:spPr>
        <a:xfrm>
          <a:off x="3727594" y="1914071"/>
          <a:ext cx="2029314" cy="143353"/>
        </a:xfrm>
        <a:custGeom>
          <a:avLst/>
          <a:gdLst/>
          <a:ahLst/>
          <a:cxnLst/>
          <a:rect l="0" t="0" r="0" b="0"/>
          <a:pathLst>
            <a:path>
              <a:moveTo>
                <a:pt x="0" y="143353"/>
              </a:moveTo>
              <a:lnTo>
                <a:pt x="2029314" y="0"/>
              </a:lnTo>
            </a:path>
          </a:pathLst>
        </a:custGeom>
        <a:noFill/>
        <a:ln w="19050" cap="rnd" cmpd="sng" algn="ctr">
          <a:solidFill>
            <a:scrgbClr r="0" g="0" b="0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B7E457-8557-4F35-900D-D51EF05CE77E}">
      <dsp:nvSpPr>
        <dsp:cNvPr id="0" name=""/>
        <dsp:cNvSpPr/>
      </dsp:nvSpPr>
      <dsp:spPr>
        <a:xfrm>
          <a:off x="566173" y="2955369"/>
          <a:ext cx="1838623" cy="3745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579"/>
              </a:lnTo>
              <a:lnTo>
                <a:pt x="1838623" y="374579"/>
              </a:lnTo>
            </a:path>
          </a:pathLst>
        </a:custGeom>
        <a:noFill/>
        <a:ln w="19050" cap="rnd" cmpd="sng" algn="ctr">
          <a:solidFill>
            <a:scrgbClr r="0" g="0" b="0"/>
          </a:solidFill>
          <a:prstDash val="solid"/>
          <a:headEnd type="triangle"/>
          <a:tailEnd type="non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586D55-BDE4-4D55-8AD3-C0A0DF15D2F2}">
      <dsp:nvSpPr>
        <dsp:cNvPr id="0" name=""/>
        <dsp:cNvSpPr/>
      </dsp:nvSpPr>
      <dsp:spPr>
        <a:xfrm>
          <a:off x="1056793" y="2057424"/>
          <a:ext cx="2670800" cy="284670"/>
        </a:xfrm>
        <a:custGeom>
          <a:avLst/>
          <a:gdLst/>
          <a:ahLst/>
          <a:cxnLst/>
          <a:rect l="0" t="0" r="0" b="0"/>
          <a:pathLst>
            <a:path>
              <a:moveTo>
                <a:pt x="2670800" y="0"/>
              </a:moveTo>
              <a:lnTo>
                <a:pt x="2670800" y="155882"/>
              </a:lnTo>
              <a:lnTo>
                <a:pt x="0" y="155882"/>
              </a:lnTo>
              <a:lnTo>
                <a:pt x="0" y="284670"/>
              </a:lnTo>
            </a:path>
          </a:pathLst>
        </a:custGeom>
        <a:noFill/>
        <a:ln w="19050" cap="rnd" cmpd="sng" algn="ctr">
          <a:solidFill>
            <a:scrgbClr r="0" g="0" b="0"/>
          </a:solidFill>
          <a:prstDash val="solid"/>
          <a:headEnd type="triangle"/>
          <a:tailEnd type="non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976C7F-85A4-4437-AE63-2DB2627138BD}">
      <dsp:nvSpPr>
        <dsp:cNvPr id="0" name=""/>
        <dsp:cNvSpPr/>
      </dsp:nvSpPr>
      <dsp:spPr>
        <a:xfrm>
          <a:off x="3495101" y="1017680"/>
          <a:ext cx="232492" cy="426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680"/>
              </a:lnTo>
              <a:lnTo>
                <a:pt x="232492" y="297680"/>
              </a:lnTo>
              <a:lnTo>
                <a:pt x="232492" y="426468"/>
              </a:lnTo>
            </a:path>
          </a:pathLst>
        </a:custGeom>
        <a:noFill/>
        <a:ln w="19050" cap="rnd" cmpd="sng" algn="ctr">
          <a:solidFill>
            <a:scrgbClr r="0" g="0" b="0"/>
          </a:solidFill>
          <a:prstDash val="solid"/>
          <a:headEnd type="triangle"/>
          <a:tailEnd type="non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DEB25-4CD7-404A-8C8E-A58E4D3A2241}">
      <dsp:nvSpPr>
        <dsp:cNvPr id="0" name=""/>
        <dsp:cNvSpPr/>
      </dsp:nvSpPr>
      <dsp:spPr>
        <a:xfrm>
          <a:off x="2513530" y="0"/>
          <a:ext cx="1963142" cy="10176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O</a:t>
          </a:r>
          <a:r>
            <a:rPr lang="en-US" sz="3800" kern="1200" baseline="-25000" dirty="0"/>
            <a:t>3</a:t>
          </a:r>
          <a:endParaRPr lang="en-US" sz="3800" kern="1200" dirty="0"/>
        </a:p>
      </dsp:txBody>
      <dsp:txXfrm>
        <a:off x="2513530" y="0"/>
        <a:ext cx="1963142" cy="1017680"/>
      </dsp:txXfrm>
    </dsp:sp>
    <dsp:sp modelId="{F43FEE69-90ED-4533-9BBD-20B2886790CF}">
      <dsp:nvSpPr>
        <dsp:cNvPr id="0" name=""/>
        <dsp:cNvSpPr/>
      </dsp:nvSpPr>
      <dsp:spPr>
        <a:xfrm>
          <a:off x="3114319" y="1444149"/>
          <a:ext cx="1226550" cy="613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O</a:t>
          </a:r>
        </a:p>
      </dsp:txBody>
      <dsp:txXfrm>
        <a:off x="3114319" y="1444149"/>
        <a:ext cx="1226550" cy="613275"/>
      </dsp:txXfrm>
    </dsp:sp>
    <dsp:sp modelId="{7F6A503C-95E3-4365-A7CF-61FBA300DCD4}">
      <dsp:nvSpPr>
        <dsp:cNvPr id="0" name=""/>
        <dsp:cNvSpPr/>
      </dsp:nvSpPr>
      <dsp:spPr>
        <a:xfrm>
          <a:off x="443518" y="2342094"/>
          <a:ext cx="1226550" cy="613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NO</a:t>
          </a:r>
          <a:r>
            <a:rPr lang="en-US" sz="3800" kern="1200" baseline="-25000" dirty="0"/>
            <a:t>2</a:t>
          </a:r>
          <a:endParaRPr lang="en-US" sz="3800" kern="1200" dirty="0"/>
        </a:p>
      </dsp:txBody>
      <dsp:txXfrm>
        <a:off x="443518" y="2342094"/>
        <a:ext cx="1226550" cy="613275"/>
      </dsp:txXfrm>
    </dsp:sp>
    <dsp:sp modelId="{9E15D878-7C76-4DC1-9F44-42523F203396}">
      <dsp:nvSpPr>
        <dsp:cNvPr id="0" name=""/>
        <dsp:cNvSpPr/>
      </dsp:nvSpPr>
      <dsp:spPr>
        <a:xfrm>
          <a:off x="2404796" y="2955369"/>
          <a:ext cx="2065044" cy="7491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NO+O</a:t>
          </a:r>
          <a:r>
            <a:rPr lang="en-US" sz="3800" kern="1200" baseline="-25000" dirty="0"/>
            <a:t>3</a:t>
          </a:r>
          <a:endParaRPr lang="en-US" sz="3800" kern="1200" dirty="0"/>
        </a:p>
      </dsp:txBody>
      <dsp:txXfrm>
        <a:off x="2404796" y="2955369"/>
        <a:ext cx="2065044" cy="749158"/>
      </dsp:txXfrm>
    </dsp:sp>
    <dsp:sp modelId="{F2B47AC0-6C98-484C-BEC8-4E79683A9E7E}">
      <dsp:nvSpPr>
        <dsp:cNvPr id="0" name=""/>
        <dsp:cNvSpPr/>
      </dsp:nvSpPr>
      <dsp:spPr>
        <a:xfrm>
          <a:off x="5143634" y="1914071"/>
          <a:ext cx="1226550" cy="613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NO</a:t>
          </a:r>
        </a:p>
      </dsp:txBody>
      <dsp:txXfrm>
        <a:off x="5143634" y="1914071"/>
        <a:ext cx="1226550" cy="613275"/>
      </dsp:txXfrm>
    </dsp:sp>
    <dsp:sp modelId="{BB9BE3D1-B4D1-4681-9C24-171BA9AADF05}">
      <dsp:nvSpPr>
        <dsp:cNvPr id="0" name=""/>
        <dsp:cNvSpPr/>
      </dsp:nvSpPr>
      <dsp:spPr>
        <a:xfrm>
          <a:off x="4019599" y="4132590"/>
          <a:ext cx="2232063" cy="10635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baseline="0" dirty="0"/>
            <a:t>NO+CH</a:t>
          </a:r>
          <a:r>
            <a:rPr lang="en-US" sz="3800" kern="1200" baseline="-25000" dirty="0"/>
            <a:t>3</a:t>
          </a:r>
          <a:r>
            <a:rPr lang="en-US" sz="3800" kern="1200" baseline="0" dirty="0"/>
            <a:t>O</a:t>
          </a:r>
          <a:r>
            <a:rPr lang="en-US" sz="3800" kern="1200" baseline="-25000" dirty="0"/>
            <a:t>2</a:t>
          </a:r>
        </a:p>
      </dsp:txBody>
      <dsp:txXfrm>
        <a:off x="4019599" y="4132590"/>
        <a:ext cx="2232063" cy="1063523"/>
      </dsp:txXfrm>
    </dsp:sp>
    <dsp:sp modelId="{623B9EB7-AEA1-46F3-94E6-6F281C768216}">
      <dsp:nvSpPr>
        <dsp:cNvPr id="0" name=""/>
        <dsp:cNvSpPr/>
      </dsp:nvSpPr>
      <dsp:spPr>
        <a:xfrm>
          <a:off x="337888" y="3599394"/>
          <a:ext cx="1830429" cy="856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NO+HO</a:t>
          </a:r>
          <a:r>
            <a:rPr lang="en-US" sz="3800" kern="1200" baseline="-25000" dirty="0"/>
            <a:t>2</a:t>
          </a:r>
          <a:endParaRPr lang="en-US" sz="3800" kern="1200" dirty="0"/>
        </a:p>
      </dsp:txBody>
      <dsp:txXfrm>
        <a:off x="337888" y="3599394"/>
        <a:ext cx="1830429" cy="856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614-6C01-4ACE-90FC-8AA6624673A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5795-9F06-4D56-8455-8C0999E0B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86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614-6C01-4ACE-90FC-8AA6624673A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5795-9F06-4D56-8455-8C0999E0B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9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614-6C01-4ACE-90FC-8AA6624673A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5795-9F06-4D56-8455-8C0999E0B1E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9800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614-6C01-4ACE-90FC-8AA6624673A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5795-9F06-4D56-8455-8C0999E0B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07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614-6C01-4ACE-90FC-8AA6624673A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5795-9F06-4D56-8455-8C0999E0B1E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6003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614-6C01-4ACE-90FC-8AA6624673A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5795-9F06-4D56-8455-8C0999E0B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53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614-6C01-4ACE-90FC-8AA6624673A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5795-9F06-4D56-8455-8C0999E0B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75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614-6C01-4ACE-90FC-8AA6624673A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5795-9F06-4D56-8455-8C0999E0B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6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614-6C01-4ACE-90FC-8AA6624673A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5795-9F06-4D56-8455-8C0999E0B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3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614-6C01-4ACE-90FC-8AA6624673A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5795-9F06-4D56-8455-8C0999E0B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80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614-6C01-4ACE-90FC-8AA6624673A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5795-9F06-4D56-8455-8C0999E0B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4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614-6C01-4ACE-90FC-8AA6624673A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5795-9F06-4D56-8455-8C0999E0B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50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614-6C01-4ACE-90FC-8AA6624673A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5795-9F06-4D56-8455-8C0999E0B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42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614-6C01-4ACE-90FC-8AA6624673A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5795-9F06-4D56-8455-8C0999E0B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2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614-6C01-4ACE-90FC-8AA6624673A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5795-9F06-4D56-8455-8C0999E0B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3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614-6C01-4ACE-90FC-8AA6624673A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5795-9F06-4D56-8455-8C0999E0B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0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7F614-6C01-4ACE-90FC-8AA6624673A7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455795-9F06-4D56-8455-8C0999E0B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7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968500"/>
            <a:ext cx="9702800" cy="2082336"/>
          </a:xfrm>
        </p:spPr>
        <p:txBody>
          <a:bodyPr/>
          <a:lstStyle/>
          <a:p>
            <a:r>
              <a:rPr lang="en-US" dirty="0"/>
              <a:t>Mid-Atlantic Air Quality Model: Initial Results from WRF-</a:t>
            </a:r>
            <a:r>
              <a:rPr lang="en-US" dirty="0" err="1"/>
              <a:t>Chem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Presenter: Andrew Thomas</a:t>
            </a:r>
          </a:p>
          <a:p>
            <a:r>
              <a:rPr lang="en-US" dirty="0"/>
              <a:t>Co-Advisers: </a:t>
            </a:r>
            <a:r>
              <a:rPr lang="en-US" dirty="0" err="1"/>
              <a:t>Fuqing</a:t>
            </a:r>
            <a:r>
              <a:rPr lang="en-US" dirty="0"/>
              <a:t> Zhang and Amy Huff</a:t>
            </a:r>
          </a:p>
        </p:txBody>
      </p:sp>
    </p:spTree>
    <p:extLst>
      <p:ext uri="{BB962C8B-B14F-4D97-AF65-F5344CB8AC3E}">
        <p14:creationId xmlns:p14="http://schemas.microsoft.com/office/powerpoint/2010/main" val="2784663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Pollutant of interest: Ozone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Ground level ozone affects children and the elderly the most (Yang et al. 2003)</a:t>
            </a:r>
          </a:p>
          <a:p>
            <a:r>
              <a:rPr lang="en-US" dirty="0"/>
              <a:t>Respiratory disorders are worsened by high ozone events (see figure)</a:t>
            </a:r>
          </a:p>
          <a:p>
            <a:r>
              <a:rPr lang="en-US" dirty="0"/>
              <a:t>Short term ozone exposure can result in heart attacks in otherwise healthy middle aged adults (</a:t>
            </a:r>
            <a:r>
              <a:rPr lang="en-US" dirty="0" err="1"/>
              <a:t>Ruidavets</a:t>
            </a:r>
            <a:r>
              <a:rPr lang="en-US" dirty="0"/>
              <a:t>, et al. 2005)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04075" y="5524200"/>
            <a:ext cx="4659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source: </a:t>
            </a:r>
            <a:r>
              <a:rPr lang="nb-NO" dirty="0"/>
              <a:t>Burnett et al., 1994; U.S. EPA, 1996</a:t>
            </a:r>
            <a:r>
              <a:rPr lang="en-US" dirty="0"/>
              <a:t>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89970" y="2278279"/>
            <a:ext cx="5385931" cy="3245921"/>
          </a:xfrm>
          <a:prstGeom prst="rect">
            <a:avLst/>
          </a:prstGeom>
          <a:solidFill>
            <a:schemeClr val="accent1"/>
          </a:solidFill>
          <a:effectLst/>
        </p:spPr>
      </p:pic>
    </p:spTree>
    <p:extLst>
      <p:ext uri="{BB962C8B-B14F-4D97-AF65-F5344CB8AC3E}">
        <p14:creationId xmlns:p14="http://schemas.microsoft.com/office/powerpoint/2010/main" val="2881049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Ozone production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88732" y="1592316"/>
            <a:ext cx="4372638" cy="5265683"/>
          </a:xfrm>
        </p:spPr>
        <p:txBody>
          <a:bodyPr>
            <a:normAutofit/>
          </a:bodyPr>
          <a:lstStyle/>
          <a:p>
            <a:r>
              <a:rPr lang="en-US" sz="2400" dirty="0"/>
              <a:t>Ozone formed from a molecular oxygen, diatomic oxygen, and a third body.</a:t>
            </a:r>
          </a:p>
          <a:p>
            <a:r>
              <a:rPr lang="en-US" sz="2400" dirty="0"/>
              <a:t>Oxygen molecule formed a number of ways</a:t>
            </a:r>
          </a:p>
          <a:p>
            <a:pPr lvl="1"/>
            <a:r>
              <a:rPr lang="en-US" sz="2000" dirty="0"/>
              <a:t>Most prevalent is through the photolysis of NO</a:t>
            </a:r>
            <a:r>
              <a:rPr lang="en-US" sz="2000" baseline="-25000" dirty="0"/>
              <a:t>2</a:t>
            </a:r>
            <a:endParaRPr lang="en-US" sz="2000" dirty="0"/>
          </a:p>
          <a:p>
            <a:pPr lvl="1"/>
            <a:r>
              <a:rPr lang="en-US" sz="2000" dirty="0"/>
              <a:t>NO</a:t>
            </a:r>
            <a:r>
              <a:rPr lang="en-US" sz="2000" baseline="-25000" dirty="0"/>
              <a:t>2</a:t>
            </a:r>
            <a:r>
              <a:rPr lang="en-US" sz="2000" dirty="0"/>
              <a:t> is formed through</a:t>
            </a:r>
          </a:p>
          <a:p>
            <a:pPr lvl="2"/>
            <a:r>
              <a:rPr lang="en-US" sz="1800" dirty="0"/>
              <a:t>Destruction of ozone, </a:t>
            </a:r>
          </a:p>
          <a:p>
            <a:pPr lvl="2"/>
            <a:r>
              <a:rPr lang="en-US" sz="1800" dirty="0"/>
              <a:t>Oxidation through HO</a:t>
            </a:r>
            <a:r>
              <a:rPr lang="en-US" sz="1800" baseline="-25000" dirty="0"/>
              <a:t>2</a:t>
            </a:r>
          </a:p>
          <a:p>
            <a:pPr lvl="2"/>
            <a:r>
              <a:rPr lang="en-US" sz="1800" dirty="0"/>
              <a:t>NO and alkanes (or general VOCs)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17384793"/>
              </p:ext>
            </p:extLst>
          </p:nvPr>
        </p:nvGraphicFramePr>
        <p:xfrm>
          <a:off x="5049972" y="1270000"/>
          <a:ext cx="6461671" cy="5196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0" name="Straight Arrow Connector 19"/>
          <p:cNvCxnSpPr/>
          <p:nvPr/>
        </p:nvCxnSpPr>
        <p:spPr>
          <a:xfrm>
            <a:off x="7772400" y="2253343"/>
            <a:ext cx="391887" cy="1926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433457" y="3143250"/>
            <a:ext cx="1730830" cy="1787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9274002" y="3143250"/>
            <a:ext cx="915027" cy="2245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548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results: Daily Maximum of running 8 hour average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782560" cy="4375122"/>
          </a:xfrm>
        </p:spPr>
        <p:txBody>
          <a:bodyPr>
            <a:noAutofit/>
          </a:bodyPr>
          <a:lstStyle/>
          <a:p>
            <a:r>
              <a:rPr lang="en-US" sz="2100" dirty="0"/>
              <a:t>Combining anthropogenic emissions, biogenic emissions, and using inexpensive (RADM2) chemistry.</a:t>
            </a:r>
          </a:p>
          <a:p>
            <a:r>
              <a:rPr lang="en-US" sz="2100" dirty="0"/>
              <a:t>Localized domain.</a:t>
            </a:r>
          </a:p>
          <a:p>
            <a:r>
              <a:rPr lang="en-US" sz="2100" dirty="0"/>
              <a:t>Spin-up of 7 days</a:t>
            </a:r>
          </a:p>
          <a:p>
            <a:r>
              <a:rPr lang="en-US" sz="2100" dirty="0"/>
              <a:t>Questions:</a:t>
            </a:r>
          </a:p>
          <a:p>
            <a:pPr lvl="1"/>
            <a:r>
              <a:rPr lang="en-US" sz="2100" dirty="0"/>
              <a:t>How much spin-up time is needed?</a:t>
            </a:r>
          </a:p>
          <a:p>
            <a:pPr lvl="1"/>
            <a:r>
              <a:rPr lang="en-US" sz="2100" dirty="0"/>
              <a:t>Effect of improvements of other parameterizations.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9106" t="5792" r="6013" b="316"/>
          <a:stretch/>
        </p:blipFill>
        <p:spPr>
          <a:xfrm>
            <a:off x="5580215" y="1518791"/>
            <a:ext cx="5777767" cy="53392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59757" y="1179443"/>
            <a:ext cx="2001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7/29/2015</a:t>
            </a:r>
          </a:p>
        </p:txBody>
      </p:sp>
    </p:spTree>
    <p:extLst>
      <p:ext uri="{BB962C8B-B14F-4D97-AF65-F5344CB8AC3E}">
        <p14:creationId xmlns:p14="http://schemas.microsoft.com/office/powerpoint/2010/main" val="3411605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Change: Domain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smaller domain is computationally efficient</a:t>
            </a:r>
          </a:p>
          <a:p>
            <a:r>
              <a:rPr lang="en-US" dirty="0"/>
              <a:t>However, a smaller domain does not model the emissions from the Midwest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81936" y="1146456"/>
            <a:ext cx="5604183" cy="57115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560904" y="900668"/>
            <a:ext cx="2372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9/17/15</a:t>
            </a:r>
          </a:p>
        </p:txBody>
      </p:sp>
    </p:spTree>
    <p:extLst>
      <p:ext uri="{BB962C8B-B14F-4D97-AF65-F5344CB8AC3E}">
        <p14:creationId xmlns:p14="http://schemas.microsoft.com/office/powerpoint/2010/main" val="109228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53656"/>
            <a:ext cx="8596668" cy="1320800"/>
          </a:xfrm>
        </p:spPr>
        <p:txBody>
          <a:bodyPr/>
          <a:lstStyle/>
          <a:p>
            <a:r>
              <a:rPr lang="en-US" dirty="0"/>
              <a:t>“Enhancement,” but not really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/>
              <a:t>Changed the chemical mechanism from relatively inexpensive (RADM2) to detailed and expensive (RACM).</a:t>
            </a:r>
          </a:p>
          <a:p>
            <a:r>
              <a:rPr lang="en-US" sz="2000" dirty="0"/>
              <a:t>Changed microphysics to 2</a:t>
            </a:r>
            <a:r>
              <a:rPr lang="en-US" sz="2000" baseline="30000" dirty="0"/>
              <a:t>nd</a:t>
            </a:r>
            <a:r>
              <a:rPr lang="en-US" sz="2000" dirty="0"/>
              <a:t> moment Thompson.</a:t>
            </a:r>
          </a:p>
          <a:p>
            <a:r>
              <a:rPr lang="en-US" sz="2000" dirty="0"/>
              <a:t>MOZART chemical boundary conditions</a:t>
            </a:r>
          </a:p>
          <a:p>
            <a:r>
              <a:rPr lang="en-US" sz="2000" dirty="0"/>
              <a:t>Ozone mixing ratios were about ½ what they should’ve been.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49062" y="6101308"/>
            <a:ext cx="3310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Attempted replication of bad result.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707711" y="823544"/>
            <a:ext cx="1903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9/17/15</a:t>
            </a:r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8829" y="1192876"/>
            <a:ext cx="5728777" cy="5665125"/>
          </a:xfrm>
          <a:prstGeom prst="rect">
            <a:avLst/>
          </a:prstGeom>
        </p:spPr>
      </p:pic>
      <p:sp>
        <p:nvSpPr>
          <p:cNvPr id="17" name="Oval 16"/>
          <p:cNvSpPr/>
          <p:nvPr/>
        </p:nvSpPr>
        <p:spPr>
          <a:xfrm>
            <a:off x="8203096" y="1192876"/>
            <a:ext cx="3246782" cy="3021315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9274002" y="2160589"/>
            <a:ext cx="612120" cy="821150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0382864" y="2372140"/>
            <a:ext cx="563432" cy="715618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3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Identification: Chemical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4103" y="2160589"/>
            <a:ext cx="4184035" cy="3880772"/>
          </a:xfrm>
        </p:spPr>
        <p:txBody>
          <a:bodyPr/>
          <a:lstStyle/>
          <a:p>
            <a:r>
              <a:rPr lang="en-US" dirty="0"/>
              <a:t>Restored model to previous format, larger domain.</a:t>
            </a:r>
          </a:p>
          <a:p>
            <a:r>
              <a:rPr lang="en-US" dirty="0"/>
              <a:t>Change one setting at a time.</a:t>
            </a:r>
          </a:p>
          <a:p>
            <a:pPr lvl="1"/>
            <a:r>
              <a:rPr lang="en-US" dirty="0"/>
              <a:t>Identified RACM chemistry as the culprit.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15341" y="6281530"/>
            <a:ext cx="5844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reference, machine epsilon for floating point is 2.22044604925e-16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7781976" y="609600"/>
            <a:ext cx="4184034" cy="388077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8139" y="1930401"/>
            <a:ext cx="4043740" cy="39441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1879" y="1847457"/>
            <a:ext cx="3790121" cy="4027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456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Near Future </a:t>
            </a:r>
            <a:r>
              <a:rPr lang="en-US"/>
              <a:t>Improvements/Current Endeavors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9805136" cy="3880772"/>
          </a:xfrm>
        </p:spPr>
        <p:txBody>
          <a:bodyPr/>
          <a:lstStyle/>
          <a:p>
            <a:r>
              <a:rPr lang="en-US" dirty="0"/>
              <a:t>Using a different version of RACM</a:t>
            </a:r>
          </a:p>
          <a:p>
            <a:pPr lvl="1"/>
            <a:r>
              <a:rPr lang="en-US" dirty="0"/>
              <a:t>The one used here was “Highly experimental” according to the code developer.</a:t>
            </a:r>
          </a:p>
          <a:p>
            <a:r>
              <a:rPr lang="en-US" dirty="0"/>
              <a:t>Extension to fine particulate matter</a:t>
            </a:r>
          </a:p>
          <a:p>
            <a:r>
              <a:rPr lang="en-US" dirty="0"/>
              <a:t>MOZART chemical boundary conditions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299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Yang, Q., Chen, Y., Shi, Y., Burnett, R. T., </a:t>
            </a:r>
            <a:r>
              <a:rPr lang="en-US" dirty="0" err="1"/>
              <a:t>McGrail</a:t>
            </a:r>
            <a:r>
              <a:rPr lang="en-US" dirty="0"/>
              <a:t>, K. M. and </a:t>
            </a:r>
            <a:r>
              <a:rPr lang="en-US" dirty="0" err="1"/>
              <a:t>Krewski</a:t>
            </a:r>
            <a:r>
              <a:rPr lang="en-US" dirty="0"/>
              <a:t>, D. (2003). Association between ozone and respiratory admissions among children and the elderly in Vancouver, Canada, </a:t>
            </a:r>
            <a:r>
              <a:rPr lang="en-US" i="1" dirty="0"/>
              <a:t>Inhalation Toxicology: International Forum for Respiratory Research </a:t>
            </a:r>
            <a:r>
              <a:rPr lang="en-US" dirty="0"/>
              <a:t>15: 1297-1308. doi:10.1080/08958370390241768</a:t>
            </a:r>
          </a:p>
          <a:p>
            <a:r>
              <a:rPr lang="en-US" dirty="0" err="1"/>
              <a:t>Ruidavets</a:t>
            </a:r>
            <a:r>
              <a:rPr lang="en-US" dirty="0"/>
              <a:t> et al. (2005.) Ozone Air Pollution Is Associated With Acute Myocardial Infarction, </a:t>
            </a:r>
            <a:r>
              <a:rPr lang="en-US" i="1" dirty="0"/>
              <a:t>Circulation </a:t>
            </a:r>
            <a:r>
              <a:rPr lang="en-US" dirty="0"/>
              <a:t>February 8</a:t>
            </a:r>
            <a:r>
              <a:rPr lang="en-US" baseline="30000" dirty="0"/>
              <a:t>th</a:t>
            </a:r>
            <a:r>
              <a:rPr lang="en-US" dirty="0"/>
              <a:t> 2005. 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2062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1621</TotalTime>
  <Words>431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Mid-Atlantic Air Quality Model: Initial Results from WRF-Chem</vt:lpstr>
      <vt:lpstr>Pollutant of interest: Ozone</vt:lpstr>
      <vt:lpstr>Ozone production</vt:lpstr>
      <vt:lpstr>Initial results: Daily Maximum of running 8 hour average</vt:lpstr>
      <vt:lpstr>First Change: Domain Selection</vt:lpstr>
      <vt:lpstr>“Enhancement,” but not really</vt:lpstr>
      <vt:lpstr>Problem Identification: Chemical Mechanism</vt:lpstr>
      <vt:lpstr>Near Future Improvements/Current Endeavors 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WRF-Chem: Baby steps</dc:title>
  <dc:creator>Andrew M. Thomas</dc:creator>
  <cp:lastModifiedBy>Andrew M. Thomas</cp:lastModifiedBy>
  <cp:revision>42</cp:revision>
  <dcterms:created xsi:type="dcterms:W3CDTF">2016-05-02T18:00:38Z</dcterms:created>
  <dcterms:modified xsi:type="dcterms:W3CDTF">2016-05-10T12:02:07Z</dcterms:modified>
</cp:coreProperties>
</file>