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2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1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0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5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0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1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8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0319-2BB9-4B11-9A88-7E0836EAEBB6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3DBF-6188-46E6-871E-F4861D54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2979"/>
            <a:ext cx="9144000" cy="18397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Radius Dependence of Roll Vortices in the Tropical Cyclone Boundary Layer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Eric </a:t>
            </a:r>
            <a:r>
              <a:rPr lang="en-US" dirty="0" err="1" smtClean="0"/>
              <a:t>DeShong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6"/>
            <a:ext cx="10515600" cy="9269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Investigate relationship between roll characteristics and radius.</a:t>
            </a:r>
          </a:p>
          <a:p>
            <a:pPr marL="0" indent="0" algn="ctr">
              <a:buNone/>
            </a:pPr>
            <a:r>
              <a:rPr lang="en-US" sz="2000" dirty="0" smtClean="0"/>
              <a:t>Data set: WRF-LEP Hurricane Katrina </a:t>
            </a:r>
            <a:r>
              <a:rPr lang="en-US" sz="2000" dirty="0" smtClean="0"/>
              <a:t>Simulation	Resolution: 200m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309661"/>
            <a:ext cx="10448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Methods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4359" y="3079102"/>
            <a:ext cx="102994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Locate Rolls: Examine vertical wind velocity to look for stretches of adjacent positive and negative velocities.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Must hold its “shape” through multiple levels.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Approximate depth to find a central level.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Use Fourier decomposition to eliminate noise and find a wavelength (diameter)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Repeat steps 1-3 increasing radius by 20 km (within + or – 5 km)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4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273" y="1690688"/>
            <a:ext cx="7022527" cy="40230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952898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3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show no perceivable correlation between radius and roll diameter.</a:t>
            </a:r>
          </a:p>
          <a:p>
            <a:r>
              <a:rPr lang="en-US" dirty="0" smtClean="0"/>
              <a:t>Note: Two statistical outliers were close in proximity. </a:t>
            </a:r>
          </a:p>
          <a:p>
            <a:r>
              <a:rPr lang="en-US" dirty="0" smtClean="0"/>
              <a:t>Future Research</a:t>
            </a:r>
          </a:p>
          <a:p>
            <a:pPr lvl="1"/>
            <a:r>
              <a:rPr lang="en-US" dirty="0" smtClean="0"/>
              <a:t>Link between velocity and roll diameter?</a:t>
            </a:r>
          </a:p>
          <a:p>
            <a:pPr lvl="1"/>
            <a:r>
              <a:rPr lang="en-US" dirty="0" smtClean="0"/>
              <a:t>TC conditions surrounding rolls?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 for your time and attention.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7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144</Words>
  <Application>Microsoft Office PowerPoint</Application>
  <PresentationFormat>Custom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Radius Dependence of Roll Vortices in the Tropical Cyclone Boundary Layer</vt:lpstr>
      <vt:lpstr>Objective</vt:lpstr>
      <vt:lpstr>Results</vt:lpstr>
      <vt:lpstr>Analysis and Conclusion</vt:lpstr>
      <vt:lpstr>Questions?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Radius Dependence of Roll Vortices in the Tropical Cyclone Boundary Layer</dc:title>
  <dc:creator>Eric Talbot Deshong</dc:creator>
  <cp:lastModifiedBy>Eric DeShong</cp:lastModifiedBy>
  <cp:revision>13</cp:revision>
  <dcterms:created xsi:type="dcterms:W3CDTF">2015-08-14T17:27:18Z</dcterms:created>
  <dcterms:modified xsi:type="dcterms:W3CDTF">2015-08-15T17:47:57Z</dcterms:modified>
</cp:coreProperties>
</file>