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69" r:id="rId3"/>
    <p:sldId id="282" r:id="rId4"/>
    <p:sldId id="265" r:id="rId5"/>
    <p:sldId id="266" r:id="rId6"/>
    <p:sldId id="283" r:id="rId7"/>
    <p:sldId id="257" r:id="rId8"/>
    <p:sldId id="258" r:id="rId9"/>
    <p:sldId id="259" r:id="rId10"/>
    <p:sldId id="260" r:id="rId11"/>
    <p:sldId id="261" r:id="rId12"/>
    <p:sldId id="262" r:id="rId13"/>
    <p:sldId id="271" r:id="rId14"/>
    <p:sldId id="281" r:id="rId15"/>
    <p:sldId id="267" r:id="rId16"/>
    <p:sldId id="270" r:id="rId17"/>
    <p:sldId id="268" r:id="rId18"/>
    <p:sldId id="272" r:id="rId19"/>
    <p:sldId id="273" r:id="rId20"/>
    <p:sldId id="274" r:id="rId21"/>
    <p:sldId id="279" r:id="rId22"/>
    <p:sldId id="278" r:id="rId23"/>
    <p:sldId id="280" r:id="rId24"/>
    <p:sldId id="277" r:id="rId25"/>
    <p:sldId id="276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researchFiles_Apr16\LUT_WSM6_Graupel_ext_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researchFiles_Apr16\LUT_WSM6_Graupel_ext_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researchFiles_Apr16\LUT_WSM6_Graupel_ext_v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researchFiles_Apr16\LUT_WSM6_Graupel_ext_v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ocuments\researchFiles_Apr16\LUT_WSM6_Graupel_ext_v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Exponential Distribution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SheetX!$A$1:$A$9</c:f>
              <c:numCache>
                <c:formatCode>General</c:formatCode>
                <c:ptCount val="9"/>
                <c:pt idx="0">
                  <c:v>0</c:v>
                </c:pt>
                <c:pt idx="1">
                  <c:v>6.25E-2</c:v>
                </c:pt>
                <c:pt idx="2">
                  <c:v>0.125</c:v>
                </c:pt>
                <c:pt idx="3">
                  <c:v>0.25</c:v>
                </c:pt>
                <c:pt idx="4">
                  <c:v>0.5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8</c:v>
                </c:pt>
              </c:numCache>
            </c:numRef>
          </c:xVal>
          <c:yVal>
            <c:numRef>
              <c:f>SheetX!$B$1:$B$9</c:f>
              <c:numCache>
                <c:formatCode>General</c:formatCode>
                <c:ptCount val="9"/>
                <c:pt idx="0">
                  <c:v>1</c:v>
                </c:pt>
                <c:pt idx="1">
                  <c:v>0.93941306281347581</c:v>
                </c:pt>
                <c:pt idx="2">
                  <c:v>0.88249690258459546</c:v>
                </c:pt>
                <c:pt idx="3">
                  <c:v>0.77880078307140488</c:v>
                </c:pt>
                <c:pt idx="4">
                  <c:v>0.60653065971263342</c:v>
                </c:pt>
                <c:pt idx="5">
                  <c:v>0.36787944117144233</c:v>
                </c:pt>
                <c:pt idx="6">
                  <c:v>0.1353352832366127</c:v>
                </c:pt>
                <c:pt idx="7">
                  <c:v>1.8315638888734179E-2</c:v>
                </c:pt>
                <c:pt idx="8">
                  <c:v>3.3546262790251185E-4</c:v>
                </c:pt>
              </c:numCache>
            </c:numRef>
          </c:yVal>
          <c:smooth val="1"/>
        </c:ser>
        <c:ser>
          <c:idx val="1"/>
          <c:order val="1"/>
          <c:tx>
            <c:v>Mean of Distribution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SheetX!$D$1:$D$2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xVal>
          <c:yVal>
            <c:numRef>
              <c:f>SheetX!$E$1:$E$2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312512"/>
        <c:axId val="1886126144"/>
      </c:scatterChart>
      <c:valAx>
        <c:axId val="1655312512"/>
        <c:scaling>
          <c:orientation val="minMax"/>
          <c:max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26144"/>
        <c:crosses val="autoZero"/>
        <c:crossBetween val="midCat"/>
      </c:valAx>
      <c:valAx>
        <c:axId val="1886126144"/>
        <c:scaling>
          <c:orientation val="minMax"/>
          <c:max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312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Mass Extinction Coefficient for WSM6</a:t>
            </a:r>
            <a:r>
              <a:rPr lang="en-US" sz="2800" baseline="0" dirty="0"/>
              <a:t> Graupel </a:t>
            </a:r>
            <a:endParaRPr lang="en-U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37 GHz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Sheet1!$A$2:$A$102</c:f>
              <c:numCache>
                <c:formatCode>0.000E+00</c:formatCode>
                <c:ptCount val="101"/>
                <c:pt idx="0">
                  <c:v>9.9999999999999994E-12</c:v>
                </c:pt>
                <c:pt idx="1">
                  <c:v>1.25892541179416E-11</c:v>
                </c:pt>
                <c:pt idx="2">
                  <c:v>1.5848931924611101E-11</c:v>
                </c:pt>
                <c:pt idx="3">
                  <c:v>1.9952623149688799E-11</c:v>
                </c:pt>
                <c:pt idx="4">
                  <c:v>2.5118864315095801E-11</c:v>
                </c:pt>
                <c:pt idx="5">
                  <c:v>3.1622776601683697E-11</c:v>
                </c:pt>
                <c:pt idx="6">
                  <c:v>3.9810717055349598E-11</c:v>
                </c:pt>
                <c:pt idx="7">
                  <c:v>5.0118723362727103E-11</c:v>
                </c:pt>
                <c:pt idx="8">
                  <c:v>6.3095734448019399E-11</c:v>
                </c:pt>
                <c:pt idx="9">
                  <c:v>7.9432823472428205E-11</c:v>
                </c:pt>
                <c:pt idx="10">
                  <c:v>1E-10</c:v>
                </c:pt>
                <c:pt idx="11">
                  <c:v>1.25892541179416E-10</c:v>
                </c:pt>
                <c:pt idx="12">
                  <c:v>1.5848931924611101E-10</c:v>
                </c:pt>
                <c:pt idx="13">
                  <c:v>1.99526231496888E-10</c:v>
                </c:pt>
                <c:pt idx="14">
                  <c:v>2.5118864315095799E-10</c:v>
                </c:pt>
                <c:pt idx="15">
                  <c:v>3.16227766016838E-10</c:v>
                </c:pt>
                <c:pt idx="16">
                  <c:v>3.9810717055349601E-10</c:v>
                </c:pt>
                <c:pt idx="17">
                  <c:v>5.0118723362727102E-10</c:v>
                </c:pt>
                <c:pt idx="18">
                  <c:v>6.3095734448019404E-10</c:v>
                </c:pt>
                <c:pt idx="19">
                  <c:v>7.9432823472428197E-10</c:v>
                </c:pt>
                <c:pt idx="20">
                  <c:v>1.0000000000000001E-9</c:v>
                </c:pt>
                <c:pt idx="21">
                  <c:v>1.2589254117941601E-9</c:v>
                </c:pt>
                <c:pt idx="22">
                  <c:v>1.5848931924611101E-9</c:v>
                </c:pt>
                <c:pt idx="23">
                  <c:v>1.9952623149688799E-9</c:v>
                </c:pt>
                <c:pt idx="24">
                  <c:v>2.5118864315095799E-9</c:v>
                </c:pt>
                <c:pt idx="25">
                  <c:v>3.1622776601683799E-9</c:v>
                </c:pt>
                <c:pt idx="26">
                  <c:v>3.9810717055349599E-9</c:v>
                </c:pt>
                <c:pt idx="27">
                  <c:v>5.0118723362727098E-9</c:v>
                </c:pt>
                <c:pt idx="28">
                  <c:v>6.3095734448019404E-9</c:v>
                </c:pt>
                <c:pt idx="29">
                  <c:v>7.9432823472428203E-9</c:v>
                </c:pt>
                <c:pt idx="30">
                  <c:v>1E-8</c:v>
                </c:pt>
                <c:pt idx="31">
                  <c:v>1.25892541179416E-8</c:v>
                </c:pt>
                <c:pt idx="32">
                  <c:v>1.58489319246111E-8</c:v>
                </c:pt>
                <c:pt idx="33">
                  <c:v>1.99526231496887E-8</c:v>
                </c:pt>
                <c:pt idx="34">
                  <c:v>2.5118864315095801E-8</c:v>
                </c:pt>
                <c:pt idx="35">
                  <c:v>3.1622776601683699E-8</c:v>
                </c:pt>
                <c:pt idx="36">
                  <c:v>3.9810717055349597E-8</c:v>
                </c:pt>
                <c:pt idx="37">
                  <c:v>5.0118723362727197E-8</c:v>
                </c:pt>
                <c:pt idx="38">
                  <c:v>6.3095734448019296E-8</c:v>
                </c:pt>
                <c:pt idx="39">
                  <c:v>7.9432823472428206E-8</c:v>
                </c:pt>
                <c:pt idx="40">
                  <c:v>9.9999999999999995E-8</c:v>
                </c:pt>
                <c:pt idx="41">
                  <c:v>1.2589254117941601E-7</c:v>
                </c:pt>
                <c:pt idx="42">
                  <c:v>1.5848931924611101E-7</c:v>
                </c:pt>
                <c:pt idx="43">
                  <c:v>1.99526231496887E-7</c:v>
                </c:pt>
                <c:pt idx="44">
                  <c:v>2.5118864315095802E-7</c:v>
                </c:pt>
                <c:pt idx="45">
                  <c:v>3.1622776601683702E-7</c:v>
                </c:pt>
                <c:pt idx="46">
                  <c:v>3.9810717055349602E-7</c:v>
                </c:pt>
                <c:pt idx="47">
                  <c:v>5.0118723362727197E-7</c:v>
                </c:pt>
                <c:pt idx="48">
                  <c:v>6.3095734448019296E-7</c:v>
                </c:pt>
                <c:pt idx="49">
                  <c:v>7.9432823472428198E-7</c:v>
                </c:pt>
                <c:pt idx="50">
                  <c:v>9.9999999999999995E-7</c:v>
                </c:pt>
                <c:pt idx="51">
                  <c:v>1.25892541179416E-6</c:v>
                </c:pt>
                <c:pt idx="52">
                  <c:v>1.5848931924611101E-6</c:v>
                </c:pt>
                <c:pt idx="53">
                  <c:v>1.9952623149688698E-6</c:v>
                </c:pt>
                <c:pt idx="54">
                  <c:v>2.5118864315095802E-6</c:v>
                </c:pt>
                <c:pt idx="55">
                  <c:v>3.1622776601683699E-6</c:v>
                </c:pt>
                <c:pt idx="56">
                  <c:v>3.9810717055349598E-6</c:v>
                </c:pt>
                <c:pt idx="57">
                  <c:v>5.0118723362727199E-6</c:v>
                </c:pt>
                <c:pt idx="58">
                  <c:v>6.3095734448019296E-6</c:v>
                </c:pt>
                <c:pt idx="59">
                  <c:v>7.9432823472428201E-6</c:v>
                </c:pt>
                <c:pt idx="60">
                  <c:v>9.9999999999999907E-6</c:v>
                </c:pt>
                <c:pt idx="61">
                  <c:v>1.25892541179416E-5</c:v>
                </c:pt>
                <c:pt idx="62">
                  <c:v>1.5848931924611101E-5</c:v>
                </c:pt>
                <c:pt idx="63">
                  <c:v>1.9952623149688702E-5</c:v>
                </c:pt>
                <c:pt idx="64">
                  <c:v>2.5118864315095802E-5</c:v>
                </c:pt>
                <c:pt idx="65">
                  <c:v>3.1622776601683802E-5</c:v>
                </c:pt>
                <c:pt idx="66">
                  <c:v>3.98107170553496E-5</c:v>
                </c:pt>
                <c:pt idx="67">
                  <c:v>5.0118723362727197E-5</c:v>
                </c:pt>
                <c:pt idx="68">
                  <c:v>6.3095734448019198E-5</c:v>
                </c:pt>
                <c:pt idx="69">
                  <c:v>7.9432823472428194E-5</c:v>
                </c:pt>
                <c:pt idx="70">
                  <c:v>1E-4</c:v>
                </c:pt>
                <c:pt idx="71">
                  <c:v>1.2589254117941601E-4</c:v>
                </c:pt>
                <c:pt idx="72">
                  <c:v>1.5848931924611101E-4</c:v>
                </c:pt>
                <c:pt idx="73">
                  <c:v>1.9952623149688701E-4</c:v>
                </c:pt>
                <c:pt idx="74">
                  <c:v>2.5118864315095801E-4</c:v>
                </c:pt>
                <c:pt idx="75">
                  <c:v>3.1622776601683702E-4</c:v>
                </c:pt>
                <c:pt idx="76">
                  <c:v>3.98107170553496E-4</c:v>
                </c:pt>
                <c:pt idx="77">
                  <c:v>5.0118723362727199E-4</c:v>
                </c:pt>
                <c:pt idx="78">
                  <c:v>6.3095734448019298E-4</c:v>
                </c:pt>
                <c:pt idx="79">
                  <c:v>7.9432823472428196E-4</c:v>
                </c:pt>
                <c:pt idx="80">
                  <c:v>1E-3</c:v>
                </c:pt>
                <c:pt idx="81">
                  <c:v>1.2589254117941599E-3</c:v>
                </c:pt>
                <c:pt idx="82">
                  <c:v>1.58489319246111E-3</c:v>
                </c:pt>
                <c:pt idx="83">
                  <c:v>1.9952623149688798E-3</c:v>
                </c:pt>
                <c:pt idx="84">
                  <c:v>2.5118864315095799E-3</c:v>
                </c:pt>
                <c:pt idx="85">
                  <c:v>3.1622776601683699E-3</c:v>
                </c:pt>
                <c:pt idx="86">
                  <c:v>3.9810717055349604E-3</c:v>
                </c:pt>
                <c:pt idx="87">
                  <c:v>5.0118723362727099E-3</c:v>
                </c:pt>
                <c:pt idx="88">
                  <c:v>6.3095734448019398E-3</c:v>
                </c:pt>
                <c:pt idx="89">
                  <c:v>7.9432823472428207E-3</c:v>
                </c:pt>
                <c:pt idx="90">
                  <c:v>0.01</c:v>
                </c:pt>
                <c:pt idx="91">
                  <c:v>1.25892541179416E-2</c:v>
                </c:pt>
                <c:pt idx="92">
                  <c:v>1.58489319246111E-2</c:v>
                </c:pt>
                <c:pt idx="93">
                  <c:v>1.9952623149688799E-2</c:v>
                </c:pt>
                <c:pt idx="94">
                  <c:v>2.5118864315095801E-2</c:v>
                </c:pt>
                <c:pt idx="95">
                  <c:v>3.1622776601683701E-2</c:v>
                </c:pt>
                <c:pt idx="96">
                  <c:v>3.9810717055349602E-2</c:v>
                </c:pt>
                <c:pt idx="97">
                  <c:v>5.0118723362727102E-2</c:v>
                </c:pt>
                <c:pt idx="98">
                  <c:v>6.30957344480194E-2</c:v>
                </c:pt>
                <c:pt idx="99">
                  <c:v>7.9432823472428193E-2</c:v>
                </c:pt>
                <c:pt idx="100">
                  <c:v>0.1</c:v>
                </c:pt>
              </c:numCache>
            </c:numRef>
          </c:xVal>
          <c:yVal>
            <c:numRef>
              <c:f>Sheet1!$B$2:$B$102</c:f>
              <c:numCache>
                <c:formatCode>0.000E+00</c:formatCode>
                <c:ptCount val="101"/>
                <c:pt idx="0">
                  <c:v>8.4279710063406299E-4</c:v>
                </c:pt>
                <c:pt idx="1">
                  <c:v>8.4285656461895295E-4</c:v>
                </c:pt>
                <c:pt idx="2">
                  <c:v>8.4292688769580101E-4</c:v>
                </c:pt>
                <c:pt idx="3">
                  <c:v>8.4301007406673099E-4</c:v>
                </c:pt>
                <c:pt idx="4">
                  <c:v>8.4310850050310301E-4</c:v>
                </c:pt>
                <c:pt idx="5">
                  <c:v>8.43224985934724E-4</c:v>
                </c:pt>
                <c:pt idx="6">
                  <c:v>8.4336287407666495E-4</c:v>
                </c:pt>
                <c:pt idx="7">
                  <c:v>8.43526131541122E-4</c:v>
                </c:pt>
                <c:pt idx="8">
                  <c:v>8.4371946434178501E-4</c:v>
                </c:pt>
                <c:pt idx="9">
                  <c:v>8.4394845624460402E-4</c:v>
                </c:pt>
                <c:pt idx="10">
                  <c:v>8.4421973306815295E-4</c:v>
                </c:pt>
                <c:pt idx="11">
                  <c:v>8.4454115780796795E-4</c:v>
                </c:pt>
                <c:pt idx="12">
                  <c:v>8.4492206237551698E-4</c:v>
                </c:pt>
                <c:pt idx="13">
                  <c:v>8.4537352283098896E-4</c:v>
                </c:pt>
                <c:pt idx="14">
                  <c:v>8.4590868628203395E-4</c:v>
                </c:pt>
                <c:pt idx="15">
                  <c:v>8.4654315915666197E-4</c:v>
                </c:pt>
                <c:pt idx="16">
                  <c:v>8.4729546838314203E-4</c:v>
                </c:pt>
                <c:pt idx="17">
                  <c:v>8.4818760917698298E-4</c:v>
                </c:pt>
                <c:pt idx="18">
                  <c:v>8.4924569570946496E-4</c:v>
                </c:pt>
                <c:pt idx="19">
                  <c:v>8.50500733989632E-4</c:v>
                </c:pt>
                <c:pt idx="20">
                  <c:v>8.5198953992290504E-4</c:v>
                </c:pt>
                <c:pt idx="21">
                  <c:v>8.5375582982159803E-4</c:v>
                </c:pt>
                <c:pt idx="22">
                  <c:v>8.5585151576289499E-4</c:v>
                </c:pt>
                <c:pt idx="23">
                  <c:v>8.5833824426908504E-4</c:v>
                </c:pt>
                <c:pt idx="24">
                  <c:v>8.61289224001288E-4</c:v>
                </c:pt>
                <c:pt idx="25">
                  <c:v>8.6479139672338598E-4</c:v>
                </c:pt>
                <c:pt idx="26">
                  <c:v>8.6894801595676404E-4</c:v>
                </c:pt>
                <c:pt idx="27">
                  <c:v>8.7388170980471996E-4</c:v>
                </c:pt>
                <c:pt idx="28">
                  <c:v>8.7973811872649502E-4</c:v>
                </c:pt>
                <c:pt idx="29">
                  <c:v>8.8669021599579697E-4</c:v>
                </c:pt>
                <c:pt idx="30">
                  <c:v>8.9494343867141195E-4</c:v>
                </c:pt>
                <c:pt idx="31">
                  <c:v>9.0474178070547697E-4</c:v>
                </c:pt>
                <c:pt idx="32">
                  <c:v>9.1637502798344898E-4</c:v>
                </c:pt>
                <c:pt idx="33">
                  <c:v>9.3018734840390595E-4</c:v>
                </c:pt>
                <c:pt idx="34">
                  <c:v>9.4658748946692699E-4</c:v>
                </c:pt>
                <c:pt idx="35">
                  <c:v>9.6606088228597402E-4</c:v>
                </c:pt>
                <c:pt idx="36">
                  <c:v>9.8918400566044601E-4</c:v>
                </c:pt>
                <c:pt idx="37">
                  <c:v>1.0166414281925101E-3</c:v>
                </c:pt>
                <c:pt idx="38">
                  <c:v>1.04924602190873E-3</c:v>
                </c:pt>
                <c:pt idx="39">
                  <c:v>1.0879629290994201E-3</c:v>
                </c:pt>
                <c:pt idx="40">
                  <c:v>1.13393796686609E-3</c:v>
                </c:pt>
                <c:pt idx="41">
                  <c:v>1.18853127293354E-3</c:v>
                </c:pt>
                <c:pt idx="42">
                  <c:v>1.2533571332856001E-3</c:v>
                </c:pt>
                <c:pt idx="43">
                  <c:v>1.3303310884076199E-3</c:v>
                </c:pt>
                <c:pt idx="44">
                  <c:v>1.42172559091872E-3</c:v>
                </c:pt>
                <c:pt idx="45">
                  <c:v>1.53023568239197E-3</c:v>
                </c:pt>
                <c:pt idx="46">
                  <c:v>1.6590563682462799E-3</c:v>
                </c:pt>
                <c:pt idx="47">
                  <c:v>1.8119735903498299E-3</c:v>
                </c:pt>
                <c:pt idx="48">
                  <c:v>1.9934709157491798E-3</c:v>
                </c:pt>
                <c:pt idx="49">
                  <c:v>2.20885425738336E-3</c:v>
                </c:pt>
                <c:pt idx="50">
                  <c:v>2.4643970885511201E-3</c:v>
                </c:pt>
                <c:pt idx="51">
                  <c:v>2.7675086624182198E-3</c:v>
                </c:pt>
                <c:pt idx="52">
                  <c:v>3.1269276374383701E-3</c:v>
                </c:pt>
                <c:pt idx="53">
                  <c:v>3.5529431537015999E-3</c:v>
                </c:pt>
                <c:pt idx="54">
                  <c:v>4.05764469569237E-3</c:v>
                </c:pt>
                <c:pt idx="55">
                  <c:v>4.6552008877202497E-3</c:v>
                </c:pt>
                <c:pt idx="56">
                  <c:v>5.3621655703941498E-3</c:v>
                </c:pt>
                <c:pt idx="57">
                  <c:v>6.1978069978609902E-3</c:v>
                </c:pt>
                <c:pt idx="58">
                  <c:v>7.1844527498798197E-3</c:v>
                </c:pt>
                <c:pt idx="59">
                  <c:v>8.3478390876061907E-3</c:v>
                </c:pt>
                <c:pt idx="60">
                  <c:v>9.7174493354037095E-3</c:v>
                </c:pt>
                <c:pt idx="61">
                  <c:v>1.1326822063694101E-2</c:v>
                </c:pt>
                <c:pt idx="62">
                  <c:v>1.32138072874604E-2</c:v>
                </c:pt>
                <c:pt idx="63">
                  <c:v>1.5420748671272201E-2</c:v>
                </c:pt>
                <c:pt idx="64">
                  <c:v>1.7994572858763401E-2</c:v>
                </c:pt>
                <c:pt idx="65">
                  <c:v>2.0986774050969902E-2</c:v>
                </c:pt>
                <c:pt idx="66">
                  <c:v>2.4453292405806799E-2</c:v>
                </c:pt>
                <c:pt idx="67">
                  <c:v>2.8454296940505601E-2</c:v>
                </c:pt>
                <c:pt idx="68">
                  <c:v>3.30538942401329E-2</c:v>
                </c:pt>
                <c:pt idx="69">
                  <c:v>3.8319789412358099E-2</c:v>
                </c:pt>
                <c:pt idx="70">
                  <c:v>4.4322921653058699E-2</c:v>
                </c:pt>
                <c:pt idx="71">
                  <c:v>5.1137081503121698E-2</c:v>
                </c:pt>
                <c:pt idx="72">
                  <c:v>5.8838491426908397E-2</c:v>
                </c:pt>
                <c:pt idx="73">
                  <c:v>6.7505300344951794E-2</c:v>
                </c:pt>
                <c:pt idx="74">
                  <c:v>7.7216913727630301E-2</c:v>
                </c:pt>
                <c:pt idx="75">
                  <c:v>8.8053062348285804E-2</c:v>
                </c:pt>
                <c:pt idx="76">
                  <c:v>0.10009251182451601</c:v>
                </c:pt>
                <c:pt idx="77">
                  <c:v>0.11341133481065099</c:v>
                </c:pt>
                <c:pt idx="78">
                  <c:v>0.12808070622140399</c:v>
                </c:pt>
                <c:pt idx="79">
                  <c:v>0.14416423251353699</c:v>
                </c:pt>
                <c:pt idx="80">
                  <c:v>0.16171487926463199</c:v>
                </c:pt>
                <c:pt idx="81">
                  <c:v>0.18077160722133101</c:v>
                </c:pt>
                <c:pt idx="82">
                  <c:v>0.20135585806512399</c:v>
                </c:pt>
                <c:pt idx="83">
                  <c:v>0.223468043750574</c:v>
                </c:pt>
                <c:pt idx="84">
                  <c:v>0.24708418826387701</c:v>
                </c:pt>
                <c:pt idx="85">
                  <c:v>0.27215285277142198</c:v>
                </c:pt>
                <c:pt idx="86">
                  <c:v>0.29859245185143202</c:v>
                </c:pt>
                <c:pt idx="87">
                  <c:v>0.32628904886786098</c:v>
                </c:pt>
                <c:pt idx="88">
                  <c:v>0.35509471232045497</c:v>
                </c:pt>
                <c:pt idx="89">
                  <c:v>0.38482653185554799</c:v>
                </c:pt>
                <c:pt idx="90">
                  <c:v>0.41526644034162102</c:v>
                </c:pt>
                <c:pt idx="91">
                  <c:v>0.44616206897674399</c:v>
                </c:pt>
                <c:pt idx="92">
                  <c:v>0.47722896554444599</c:v>
                </c:pt>
                <c:pt idx="93">
                  <c:v>0.508154602282747</c:v>
                </c:pt>
                <c:pt idx="94">
                  <c:v>0.538604638411739</c:v>
                </c:pt>
                <c:pt idx="95">
                  <c:v>0.56823181896631803</c:v>
                </c:pt>
                <c:pt idx="96">
                  <c:v>0.59668763159272797</c:v>
                </c:pt>
                <c:pt idx="97">
                  <c:v>0.62363639475371502</c:v>
                </c:pt>
                <c:pt idx="98">
                  <c:v>0.64877087534127698</c:v>
                </c:pt>
                <c:pt idx="99">
                  <c:v>0.671827970257176</c:v>
                </c:pt>
                <c:pt idx="100">
                  <c:v>0.69260261927728795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89 GHz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Sheet1!$A$2:$A$102</c:f>
              <c:numCache>
                <c:formatCode>0.000E+00</c:formatCode>
                <c:ptCount val="101"/>
                <c:pt idx="0">
                  <c:v>9.9999999999999994E-12</c:v>
                </c:pt>
                <c:pt idx="1">
                  <c:v>1.25892541179416E-11</c:v>
                </c:pt>
                <c:pt idx="2">
                  <c:v>1.5848931924611101E-11</c:v>
                </c:pt>
                <c:pt idx="3">
                  <c:v>1.9952623149688799E-11</c:v>
                </c:pt>
                <c:pt idx="4">
                  <c:v>2.5118864315095801E-11</c:v>
                </c:pt>
                <c:pt idx="5">
                  <c:v>3.1622776601683697E-11</c:v>
                </c:pt>
                <c:pt idx="6">
                  <c:v>3.9810717055349598E-11</c:v>
                </c:pt>
                <c:pt idx="7">
                  <c:v>5.0118723362727103E-11</c:v>
                </c:pt>
                <c:pt idx="8">
                  <c:v>6.3095734448019399E-11</c:v>
                </c:pt>
                <c:pt idx="9">
                  <c:v>7.9432823472428205E-11</c:v>
                </c:pt>
                <c:pt idx="10">
                  <c:v>1E-10</c:v>
                </c:pt>
                <c:pt idx="11">
                  <c:v>1.25892541179416E-10</c:v>
                </c:pt>
                <c:pt idx="12">
                  <c:v>1.5848931924611101E-10</c:v>
                </c:pt>
                <c:pt idx="13">
                  <c:v>1.99526231496888E-10</c:v>
                </c:pt>
                <c:pt idx="14">
                  <c:v>2.5118864315095799E-10</c:v>
                </c:pt>
                <c:pt idx="15">
                  <c:v>3.16227766016838E-10</c:v>
                </c:pt>
                <c:pt idx="16">
                  <c:v>3.9810717055349601E-10</c:v>
                </c:pt>
                <c:pt idx="17">
                  <c:v>5.0118723362727102E-10</c:v>
                </c:pt>
                <c:pt idx="18">
                  <c:v>6.3095734448019404E-10</c:v>
                </c:pt>
                <c:pt idx="19">
                  <c:v>7.9432823472428197E-10</c:v>
                </c:pt>
                <c:pt idx="20">
                  <c:v>1.0000000000000001E-9</c:v>
                </c:pt>
                <c:pt idx="21">
                  <c:v>1.2589254117941601E-9</c:v>
                </c:pt>
                <c:pt idx="22">
                  <c:v>1.5848931924611101E-9</c:v>
                </c:pt>
                <c:pt idx="23">
                  <c:v>1.9952623149688799E-9</c:v>
                </c:pt>
                <c:pt idx="24">
                  <c:v>2.5118864315095799E-9</c:v>
                </c:pt>
                <c:pt idx="25">
                  <c:v>3.1622776601683799E-9</c:v>
                </c:pt>
                <c:pt idx="26">
                  <c:v>3.9810717055349599E-9</c:v>
                </c:pt>
                <c:pt idx="27">
                  <c:v>5.0118723362727098E-9</c:v>
                </c:pt>
                <c:pt idx="28">
                  <c:v>6.3095734448019404E-9</c:v>
                </c:pt>
                <c:pt idx="29">
                  <c:v>7.9432823472428203E-9</c:v>
                </c:pt>
                <c:pt idx="30">
                  <c:v>1E-8</c:v>
                </c:pt>
                <c:pt idx="31">
                  <c:v>1.25892541179416E-8</c:v>
                </c:pt>
                <c:pt idx="32">
                  <c:v>1.58489319246111E-8</c:v>
                </c:pt>
                <c:pt idx="33">
                  <c:v>1.99526231496887E-8</c:v>
                </c:pt>
                <c:pt idx="34">
                  <c:v>2.5118864315095801E-8</c:v>
                </c:pt>
                <c:pt idx="35">
                  <c:v>3.1622776601683699E-8</c:v>
                </c:pt>
                <c:pt idx="36">
                  <c:v>3.9810717055349597E-8</c:v>
                </c:pt>
                <c:pt idx="37">
                  <c:v>5.0118723362727197E-8</c:v>
                </c:pt>
                <c:pt idx="38">
                  <c:v>6.3095734448019296E-8</c:v>
                </c:pt>
                <c:pt idx="39">
                  <c:v>7.9432823472428206E-8</c:v>
                </c:pt>
                <c:pt idx="40">
                  <c:v>9.9999999999999995E-8</c:v>
                </c:pt>
                <c:pt idx="41">
                  <c:v>1.2589254117941601E-7</c:v>
                </c:pt>
                <c:pt idx="42">
                  <c:v>1.5848931924611101E-7</c:v>
                </c:pt>
                <c:pt idx="43">
                  <c:v>1.99526231496887E-7</c:v>
                </c:pt>
                <c:pt idx="44">
                  <c:v>2.5118864315095802E-7</c:v>
                </c:pt>
                <c:pt idx="45">
                  <c:v>3.1622776601683702E-7</c:v>
                </c:pt>
                <c:pt idx="46">
                  <c:v>3.9810717055349602E-7</c:v>
                </c:pt>
                <c:pt idx="47">
                  <c:v>5.0118723362727197E-7</c:v>
                </c:pt>
                <c:pt idx="48">
                  <c:v>6.3095734448019296E-7</c:v>
                </c:pt>
                <c:pt idx="49">
                  <c:v>7.9432823472428198E-7</c:v>
                </c:pt>
                <c:pt idx="50">
                  <c:v>9.9999999999999995E-7</c:v>
                </c:pt>
                <c:pt idx="51">
                  <c:v>1.25892541179416E-6</c:v>
                </c:pt>
                <c:pt idx="52">
                  <c:v>1.5848931924611101E-6</c:v>
                </c:pt>
                <c:pt idx="53">
                  <c:v>1.9952623149688698E-6</c:v>
                </c:pt>
                <c:pt idx="54">
                  <c:v>2.5118864315095802E-6</c:v>
                </c:pt>
                <c:pt idx="55">
                  <c:v>3.1622776601683699E-6</c:v>
                </c:pt>
                <c:pt idx="56">
                  <c:v>3.9810717055349598E-6</c:v>
                </c:pt>
                <c:pt idx="57">
                  <c:v>5.0118723362727199E-6</c:v>
                </c:pt>
                <c:pt idx="58">
                  <c:v>6.3095734448019296E-6</c:v>
                </c:pt>
                <c:pt idx="59">
                  <c:v>7.9432823472428201E-6</c:v>
                </c:pt>
                <c:pt idx="60">
                  <c:v>9.9999999999999907E-6</c:v>
                </c:pt>
                <c:pt idx="61">
                  <c:v>1.25892541179416E-5</c:v>
                </c:pt>
                <c:pt idx="62">
                  <c:v>1.5848931924611101E-5</c:v>
                </c:pt>
                <c:pt idx="63">
                  <c:v>1.9952623149688702E-5</c:v>
                </c:pt>
                <c:pt idx="64">
                  <c:v>2.5118864315095802E-5</c:v>
                </c:pt>
                <c:pt idx="65">
                  <c:v>3.1622776601683802E-5</c:v>
                </c:pt>
                <c:pt idx="66">
                  <c:v>3.98107170553496E-5</c:v>
                </c:pt>
                <c:pt idx="67">
                  <c:v>5.0118723362727197E-5</c:v>
                </c:pt>
                <c:pt idx="68">
                  <c:v>6.3095734448019198E-5</c:v>
                </c:pt>
                <c:pt idx="69">
                  <c:v>7.9432823472428194E-5</c:v>
                </c:pt>
                <c:pt idx="70">
                  <c:v>1E-4</c:v>
                </c:pt>
                <c:pt idx="71">
                  <c:v>1.2589254117941601E-4</c:v>
                </c:pt>
                <c:pt idx="72">
                  <c:v>1.5848931924611101E-4</c:v>
                </c:pt>
                <c:pt idx="73">
                  <c:v>1.9952623149688701E-4</c:v>
                </c:pt>
                <c:pt idx="74">
                  <c:v>2.5118864315095801E-4</c:v>
                </c:pt>
                <c:pt idx="75">
                  <c:v>3.1622776601683702E-4</c:v>
                </c:pt>
                <c:pt idx="76">
                  <c:v>3.98107170553496E-4</c:v>
                </c:pt>
                <c:pt idx="77">
                  <c:v>5.0118723362727199E-4</c:v>
                </c:pt>
                <c:pt idx="78">
                  <c:v>6.3095734448019298E-4</c:v>
                </c:pt>
                <c:pt idx="79">
                  <c:v>7.9432823472428196E-4</c:v>
                </c:pt>
                <c:pt idx="80">
                  <c:v>1E-3</c:v>
                </c:pt>
                <c:pt idx="81">
                  <c:v>1.2589254117941599E-3</c:v>
                </c:pt>
                <c:pt idx="82">
                  <c:v>1.58489319246111E-3</c:v>
                </c:pt>
                <c:pt idx="83">
                  <c:v>1.9952623149688798E-3</c:v>
                </c:pt>
                <c:pt idx="84">
                  <c:v>2.5118864315095799E-3</c:v>
                </c:pt>
                <c:pt idx="85">
                  <c:v>3.1622776601683699E-3</c:v>
                </c:pt>
                <c:pt idx="86">
                  <c:v>3.9810717055349604E-3</c:v>
                </c:pt>
                <c:pt idx="87">
                  <c:v>5.0118723362727099E-3</c:v>
                </c:pt>
                <c:pt idx="88">
                  <c:v>6.3095734448019398E-3</c:v>
                </c:pt>
                <c:pt idx="89">
                  <c:v>7.9432823472428207E-3</c:v>
                </c:pt>
                <c:pt idx="90">
                  <c:v>0.01</c:v>
                </c:pt>
                <c:pt idx="91">
                  <c:v>1.25892541179416E-2</c:v>
                </c:pt>
                <c:pt idx="92">
                  <c:v>1.58489319246111E-2</c:v>
                </c:pt>
                <c:pt idx="93">
                  <c:v>1.9952623149688799E-2</c:v>
                </c:pt>
                <c:pt idx="94">
                  <c:v>2.5118864315095801E-2</c:v>
                </c:pt>
                <c:pt idx="95">
                  <c:v>3.1622776601683701E-2</c:v>
                </c:pt>
                <c:pt idx="96">
                  <c:v>3.9810717055349602E-2</c:v>
                </c:pt>
                <c:pt idx="97">
                  <c:v>5.0118723362727102E-2</c:v>
                </c:pt>
                <c:pt idx="98">
                  <c:v>6.30957344480194E-2</c:v>
                </c:pt>
                <c:pt idx="99">
                  <c:v>7.9432823472428193E-2</c:v>
                </c:pt>
                <c:pt idx="100">
                  <c:v>0.1</c:v>
                </c:pt>
              </c:numCache>
            </c:numRef>
          </c:xVal>
          <c:yVal>
            <c:numRef>
              <c:f>Sheet1!$C$2:$C$102</c:f>
              <c:numCache>
                <c:formatCode>0.000E+00</c:formatCode>
                <c:ptCount val="101"/>
                <c:pt idx="0">
                  <c:v>4.8201584392122496E-3</c:v>
                </c:pt>
                <c:pt idx="1">
                  <c:v>4.8221472621957501E-3</c:v>
                </c:pt>
                <c:pt idx="2">
                  <c:v>4.8244993857288598E-3</c:v>
                </c:pt>
                <c:pt idx="3">
                  <c:v>4.82728187033495E-3</c:v>
                </c:pt>
                <c:pt idx="4">
                  <c:v>4.8305742414677796E-3</c:v>
                </c:pt>
                <c:pt idx="5">
                  <c:v>4.8344708168344304E-3</c:v>
                </c:pt>
                <c:pt idx="6">
                  <c:v>4.83908346940612E-3</c:v>
                </c:pt>
                <c:pt idx="7">
                  <c:v>4.8445449077753498E-3</c:v>
                </c:pt>
                <c:pt idx="8">
                  <c:v>4.8510125708157697E-3</c:v>
                </c:pt>
                <c:pt idx="9">
                  <c:v>4.8586732517574898E-3</c:v>
                </c:pt>
                <c:pt idx="10">
                  <c:v>4.8677485883371497E-3</c:v>
                </c:pt>
                <c:pt idx="11">
                  <c:v>4.8785015812423298E-3</c:v>
                </c:pt>
                <c:pt idx="12">
                  <c:v>4.8912443333900104E-3</c:v>
                </c:pt>
                <c:pt idx="13">
                  <c:v>4.90634723852765E-3</c:v>
                </c:pt>
                <c:pt idx="14">
                  <c:v>4.9242498902574601E-3</c:v>
                </c:pt>
                <c:pt idx="15">
                  <c:v>4.9454740330668497E-3</c:v>
                </c:pt>
                <c:pt idx="16">
                  <c:v>4.9706389367246799E-3</c:v>
                </c:pt>
                <c:pt idx="17">
                  <c:v>5.00047964613228E-3</c:v>
                </c:pt>
                <c:pt idx="18">
                  <c:v>5.0358686423393299E-3</c:v>
                </c:pt>
                <c:pt idx="19">
                  <c:v>5.0778415491883897E-3</c:v>
                </c:pt>
                <c:pt idx="20">
                  <c:v>5.1276276365266301E-3</c:v>
                </c:pt>
                <c:pt idx="21">
                  <c:v>5.18668600806907E-3</c:v>
                </c:pt>
                <c:pt idx="22">
                  <c:v>5.2567485231481302E-3</c:v>
                </c:pt>
                <c:pt idx="23">
                  <c:v>5.3398706904431601E-3</c:v>
                </c:pt>
                <c:pt idx="24">
                  <c:v>5.4384919923675902E-3</c:v>
                </c:pt>
                <c:pt idx="25">
                  <c:v>5.5555073553271899E-3</c:v>
                </c:pt>
                <c:pt idx="26">
                  <c:v>5.6943517777338004E-3</c:v>
                </c:pt>
                <c:pt idx="27">
                  <c:v>5.8591004682470998E-3</c:v>
                </c:pt>
                <c:pt idx="28">
                  <c:v>6.0545872339318602E-3</c:v>
                </c:pt>
                <c:pt idx="29">
                  <c:v>6.2865442925011698E-3</c:v>
                </c:pt>
                <c:pt idx="30">
                  <c:v>6.5617671615827598E-3</c:v>
                </c:pt>
                <c:pt idx="31">
                  <c:v>6.8883087920733697E-3</c:v>
                </c:pt>
                <c:pt idx="32">
                  <c:v>7.2757076439292504E-3</c:v>
                </c:pt>
                <c:pt idx="33">
                  <c:v>7.7352549190029003E-3</c:v>
                </c:pt>
                <c:pt idx="34">
                  <c:v>8.2803066143310195E-3</c:v>
                </c:pt>
                <c:pt idx="35">
                  <c:v>8.9266463598727391E-3</c:v>
                </c:pt>
                <c:pt idx="36">
                  <c:v>9.6929050387045603E-3</c:v>
                </c:pt>
                <c:pt idx="37">
                  <c:v>1.0601042789558099E-2</c:v>
                </c:pt>
                <c:pt idx="38">
                  <c:v>1.1676897941819E-2</c:v>
                </c:pt>
                <c:pt idx="39">
                  <c:v>1.29508054591212E-2</c:v>
                </c:pt>
                <c:pt idx="40">
                  <c:v>1.4458284260691101E-2</c:v>
                </c:pt>
                <c:pt idx="41">
                  <c:v>1.6240788048291301E-2</c:v>
                </c:pt>
                <c:pt idx="42">
                  <c:v>1.8346507779796899E-2</c:v>
                </c:pt>
                <c:pt idx="43">
                  <c:v>2.08312057067617E-2</c:v>
                </c:pt>
                <c:pt idx="44">
                  <c:v>2.3759051332976198E-2</c:v>
                </c:pt>
                <c:pt idx="45">
                  <c:v>2.7203419728122898E-2</c:v>
                </c:pt>
                <c:pt idx="46">
                  <c:v>3.12476040170677E-2</c:v>
                </c:pt>
                <c:pt idx="47">
                  <c:v>3.5985388886584202E-2</c:v>
                </c:pt>
                <c:pt idx="48">
                  <c:v>4.1521433248590603E-2</c:v>
                </c:pt>
                <c:pt idx="49">
                  <c:v>4.7971420011945903E-2</c:v>
                </c:pt>
                <c:pt idx="50">
                  <c:v>5.5461950028245603E-2</c:v>
                </c:pt>
                <c:pt idx="51">
                  <c:v>6.4130183884154798E-2</c:v>
                </c:pt>
                <c:pt idx="52">
                  <c:v>7.4123264172550204E-2</c:v>
                </c:pt>
                <c:pt idx="53">
                  <c:v>8.5597573945074196E-2</c:v>
                </c:pt>
                <c:pt idx="54">
                  <c:v>9.8717894517274696E-2</c:v>
                </c:pt>
                <c:pt idx="55">
                  <c:v>0.11365650944757</c:v>
                </c:pt>
                <c:pt idx="56">
                  <c:v>0.13059225816862099</c:v>
                </c:pt>
                <c:pt idx="57">
                  <c:v>0.14970947707766</c:v>
                </c:pt>
                <c:pt idx="58">
                  <c:v>0.171196691003527</c:v>
                </c:pt>
                <c:pt idx="59">
                  <c:v>0.19524485302686301</c:v>
                </c:pt>
                <c:pt idx="60">
                  <c:v>0.22204489577761299</c:v>
                </c:pt>
                <c:pt idx="61">
                  <c:v>0.25178436749502903</c:v>
                </c:pt>
                <c:pt idx="62">
                  <c:v>0.28464298592489701</c:v>
                </c:pt>
                <c:pt idx="63">
                  <c:v>0.32078704481424097</c:v>
                </c:pt>
                <c:pt idx="64">
                  <c:v>0.36036273309563099</c:v>
                </c:pt>
                <c:pt idx="65">
                  <c:v>0.40348855211124801</c:v>
                </c:pt>
                <c:pt idx="66">
                  <c:v>0.45024711868351103</c:v>
                </c:pt>
                <c:pt idx="67">
                  <c:v>0.500676705492621</c:v>
                </c:pt>
                <c:pt idx="68">
                  <c:v>0.55476288914222005</c:v>
                </c:pt>
                <c:pt idx="69">
                  <c:v>0.61243065494507398</c:v>
                </c:pt>
                <c:pt idx="70">
                  <c:v>0.67353725837987699</c:v>
                </c:pt>
                <c:pt idx="71">
                  <c:v>0.73786608311957502</c:v>
                </c:pt>
                <c:pt idx="72">
                  <c:v>0.80512168134808604</c:v>
                </c:pt>
                <c:pt idx="73">
                  <c:v>0.87492614725291895</c:v>
                </c:pt>
                <c:pt idx="74">
                  <c:v>0.94681696704876905</c:v>
                </c:pt>
                <c:pt idx="75">
                  <c:v>1.0202465101602201</c:v>
                </c:pt>
                <c:pt idx="76">
                  <c:v>1.09458337147712</c:v>
                </c:pt>
                <c:pt idx="77">
                  <c:v>1.16911583360835</c:v>
                </c:pt>
                <c:pt idx="78">
                  <c:v>1.2430577761702299</c:v>
                </c:pt>
                <c:pt idx="79">
                  <c:v>1.31555739871892</c:v>
                </c:pt>
                <c:pt idx="80">
                  <c:v>1.38570912589225</c:v>
                </c:pt>
                <c:pt idx="81">
                  <c:v>1.4525690090546901</c:v>
                </c:pt>
                <c:pt idx="82">
                  <c:v>1.5151738126035501</c:v>
                </c:pt>
                <c:pt idx="83">
                  <c:v>1.5725637656643601</c:v>
                </c:pt>
                <c:pt idx="84">
                  <c:v>1.62380867185281</c:v>
                </c:pt>
                <c:pt idx="85">
                  <c:v>1.66803671599143</c:v>
                </c:pt>
                <c:pt idx="86">
                  <c:v>1.7044649194046799</c:v>
                </c:pt>
                <c:pt idx="87">
                  <c:v>1.73242982459223</c:v>
                </c:pt>
                <c:pt idx="88">
                  <c:v>1.7514166981463</c:v>
                </c:pt>
                <c:pt idx="89">
                  <c:v>1.76108539023509</c:v>
                </c:pt>
                <c:pt idx="90">
                  <c:v>1.7612910235149299</c:v>
                </c:pt>
                <c:pt idx="91">
                  <c:v>1.7520979093323401</c:v>
                </c:pt>
                <c:pt idx="92">
                  <c:v>1.7337854621216899</c:v>
                </c:pt>
                <c:pt idx="93">
                  <c:v>1.70684532503968</c:v>
                </c:pt>
                <c:pt idx="94">
                  <c:v>1.67196935035658</c:v>
                </c:pt>
                <c:pt idx="95">
                  <c:v>1.6300284599713499</c:v>
                </c:pt>
                <c:pt idx="96">
                  <c:v>1.58204278128996</c:v>
                </c:pt>
                <c:pt idx="97">
                  <c:v>1.5291439086933201</c:v>
                </c:pt>
                <c:pt idx="98">
                  <c:v>1.4725307748507099</c:v>
                </c:pt>
                <c:pt idx="99">
                  <c:v>1.41342143251314</c:v>
                </c:pt>
                <c:pt idx="100">
                  <c:v>1.3530039009666599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123424"/>
        <c:axId val="1886128320"/>
      </c:scatterChart>
      <c:scatterChart>
        <c:scatterStyle val="lineMarker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Mean Particle Size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Sheet1!$A$2:$A$102</c:f>
              <c:numCache>
                <c:formatCode>0.000E+00</c:formatCode>
                <c:ptCount val="101"/>
                <c:pt idx="0">
                  <c:v>9.9999999999999994E-12</c:v>
                </c:pt>
                <c:pt idx="1">
                  <c:v>1.25892541179416E-11</c:v>
                </c:pt>
                <c:pt idx="2">
                  <c:v>1.5848931924611101E-11</c:v>
                </c:pt>
                <c:pt idx="3">
                  <c:v>1.9952623149688799E-11</c:v>
                </c:pt>
                <c:pt idx="4">
                  <c:v>2.5118864315095801E-11</c:v>
                </c:pt>
                <c:pt idx="5">
                  <c:v>3.1622776601683697E-11</c:v>
                </c:pt>
                <c:pt idx="6">
                  <c:v>3.9810717055349598E-11</c:v>
                </c:pt>
                <c:pt idx="7">
                  <c:v>5.0118723362727103E-11</c:v>
                </c:pt>
                <c:pt idx="8">
                  <c:v>6.3095734448019399E-11</c:v>
                </c:pt>
                <c:pt idx="9">
                  <c:v>7.9432823472428205E-11</c:v>
                </c:pt>
                <c:pt idx="10">
                  <c:v>1E-10</c:v>
                </c:pt>
                <c:pt idx="11">
                  <c:v>1.25892541179416E-10</c:v>
                </c:pt>
                <c:pt idx="12">
                  <c:v>1.5848931924611101E-10</c:v>
                </c:pt>
                <c:pt idx="13">
                  <c:v>1.99526231496888E-10</c:v>
                </c:pt>
                <c:pt idx="14">
                  <c:v>2.5118864315095799E-10</c:v>
                </c:pt>
                <c:pt idx="15">
                  <c:v>3.16227766016838E-10</c:v>
                </c:pt>
                <c:pt idx="16">
                  <c:v>3.9810717055349601E-10</c:v>
                </c:pt>
                <c:pt idx="17">
                  <c:v>5.0118723362727102E-10</c:v>
                </c:pt>
                <c:pt idx="18">
                  <c:v>6.3095734448019404E-10</c:v>
                </c:pt>
                <c:pt idx="19">
                  <c:v>7.9432823472428197E-10</c:v>
                </c:pt>
                <c:pt idx="20">
                  <c:v>1.0000000000000001E-9</c:v>
                </c:pt>
                <c:pt idx="21">
                  <c:v>1.2589254117941601E-9</c:v>
                </c:pt>
                <c:pt idx="22">
                  <c:v>1.5848931924611101E-9</c:v>
                </c:pt>
                <c:pt idx="23">
                  <c:v>1.9952623149688799E-9</c:v>
                </c:pt>
                <c:pt idx="24">
                  <c:v>2.5118864315095799E-9</c:v>
                </c:pt>
                <c:pt idx="25">
                  <c:v>3.1622776601683799E-9</c:v>
                </c:pt>
                <c:pt idx="26">
                  <c:v>3.9810717055349599E-9</c:v>
                </c:pt>
                <c:pt idx="27">
                  <c:v>5.0118723362727098E-9</c:v>
                </c:pt>
                <c:pt idx="28">
                  <c:v>6.3095734448019404E-9</c:v>
                </c:pt>
                <c:pt idx="29">
                  <c:v>7.9432823472428203E-9</c:v>
                </c:pt>
                <c:pt idx="30">
                  <c:v>1E-8</c:v>
                </c:pt>
                <c:pt idx="31">
                  <c:v>1.25892541179416E-8</c:v>
                </c:pt>
                <c:pt idx="32">
                  <c:v>1.58489319246111E-8</c:v>
                </c:pt>
                <c:pt idx="33">
                  <c:v>1.99526231496887E-8</c:v>
                </c:pt>
                <c:pt idx="34">
                  <c:v>2.5118864315095801E-8</c:v>
                </c:pt>
                <c:pt idx="35">
                  <c:v>3.1622776601683699E-8</c:v>
                </c:pt>
                <c:pt idx="36">
                  <c:v>3.9810717055349597E-8</c:v>
                </c:pt>
                <c:pt idx="37">
                  <c:v>5.0118723362727197E-8</c:v>
                </c:pt>
                <c:pt idx="38">
                  <c:v>6.3095734448019296E-8</c:v>
                </c:pt>
                <c:pt idx="39">
                  <c:v>7.9432823472428206E-8</c:v>
                </c:pt>
                <c:pt idx="40">
                  <c:v>9.9999999999999995E-8</c:v>
                </c:pt>
                <c:pt idx="41">
                  <c:v>1.2589254117941601E-7</c:v>
                </c:pt>
                <c:pt idx="42">
                  <c:v>1.5848931924611101E-7</c:v>
                </c:pt>
                <c:pt idx="43">
                  <c:v>1.99526231496887E-7</c:v>
                </c:pt>
                <c:pt idx="44">
                  <c:v>2.5118864315095802E-7</c:v>
                </c:pt>
                <c:pt idx="45">
                  <c:v>3.1622776601683702E-7</c:v>
                </c:pt>
                <c:pt idx="46">
                  <c:v>3.9810717055349602E-7</c:v>
                </c:pt>
                <c:pt idx="47">
                  <c:v>5.0118723362727197E-7</c:v>
                </c:pt>
                <c:pt idx="48">
                  <c:v>6.3095734448019296E-7</c:v>
                </c:pt>
                <c:pt idx="49">
                  <c:v>7.9432823472428198E-7</c:v>
                </c:pt>
                <c:pt idx="50">
                  <c:v>9.9999999999999995E-7</c:v>
                </c:pt>
                <c:pt idx="51">
                  <c:v>1.25892541179416E-6</c:v>
                </c:pt>
                <c:pt idx="52">
                  <c:v>1.5848931924611101E-6</c:v>
                </c:pt>
                <c:pt idx="53">
                  <c:v>1.9952623149688698E-6</c:v>
                </c:pt>
                <c:pt idx="54">
                  <c:v>2.5118864315095802E-6</c:v>
                </c:pt>
                <c:pt idx="55">
                  <c:v>3.1622776601683699E-6</c:v>
                </c:pt>
                <c:pt idx="56">
                  <c:v>3.9810717055349598E-6</c:v>
                </c:pt>
                <c:pt idx="57">
                  <c:v>5.0118723362727199E-6</c:v>
                </c:pt>
                <c:pt idx="58">
                  <c:v>6.3095734448019296E-6</c:v>
                </c:pt>
                <c:pt idx="59">
                  <c:v>7.9432823472428201E-6</c:v>
                </c:pt>
                <c:pt idx="60">
                  <c:v>9.9999999999999907E-6</c:v>
                </c:pt>
                <c:pt idx="61">
                  <c:v>1.25892541179416E-5</c:v>
                </c:pt>
                <c:pt idx="62">
                  <c:v>1.5848931924611101E-5</c:v>
                </c:pt>
                <c:pt idx="63">
                  <c:v>1.9952623149688702E-5</c:v>
                </c:pt>
                <c:pt idx="64">
                  <c:v>2.5118864315095802E-5</c:v>
                </c:pt>
                <c:pt idx="65">
                  <c:v>3.1622776601683802E-5</c:v>
                </c:pt>
                <c:pt idx="66">
                  <c:v>3.98107170553496E-5</c:v>
                </c:pt>
                <c:pt idx="67">
                  <c:v>5.0118723362727197E-5</c:v>
                </c:pt>
                <c:pt idx="68">
                  <c:v>6.3095734448019198E-5</c:v>
                </c:pt>
                <c:pt idx="69">
                  <c:v>7.9432823472428194E-5</c:v>
                </c:pt>
                <c:pt idx="70">
                  <c:v>1E-4</c:v>
                </c:pt>
                <c:pt idx="71">
                  <c:v>1.2589254117941601E-4</c:v>
                </c:pt>
                <c:pt idx="72">
                  <c:v>1.5848931924611101E-4</c:v>
                </c:pt>
                <c:pt idx="73">
                  <c:v>1.9952623149688701E-4</c:v>
                </c:pt>
                <c:pt idx="74">
                  <c:v>2.5118864315095801E-4</c:v>
                </c:pt>
                <c:pt idx="75">
                  <c:v>3.1622776601683702E-4</c:v>
                </c:pt>
                <c:pt idx="76">
                  <c:v>3.98107170553496E-4</c:v>
                </c:pt>
                <c:pt idx="77">
                  <c:v>5.0118723362727199E-4</c:v>
                </c:pt>
                <c:pt idx="78">
                  <c:v>6.3095734448019298E-4</c:v>
                </c:pt>
                <c:pt idx="79">
                  <c:v>7.9432823472428196E-4</c:v>
                </c:pt>
                <c:pt idx="80">
                  <c:v>1E-3</c:v>
                </c:pt>
                <c:pt idx="81">
                  <c:v>1.2589254117941599E-3</c:v>
                </c:pt>
                <c:pt idx="82">
                  <c:v>1.58489319246111E-3</c:v>
                </c:pt>
                <c:pt idx="83">
                  <c:v>1.9952623149688798E-3</c:v>
                </c:pt>
                <c:pt idx="84">
                  <c:v>2.5118864315095799E-3</c:v>
                </c:pt>
                <c:pt idx="85">
                  <c:v>3.1622776601683699E-3</c:v>
                </c:pt>
                <c:pt idx="86">
                  <c:v>3.9810717055349604E-3</c:v>
                </c:pt>
                <c:pt idx="87">
                  <c:v>5.0118723362727099E-3</c:v>
                </c:pt>
                <c:pt idx="88">
                  <c:v>6.3095734448019398E-3</c:v>
                </c:pt>
                <c:pt idx="89">
                  <c:v>7.9432823472428207E-3</c:v>
                </c:pt>
                <c:pt idx="90">
                  <c:v>0.01</c:v>
                </c:pt>
                <c:pt idx="91">
                  <c:v>1.25892541179416E-2</c:v>
                </c:pt>
                <c:pt idx="92">
                  <c:v>1.58489319246111E-2</c:v>
                </c:pt>
                <c:pt idx="93">
                  <c:v>1.9952623149688799E-2</c:v>
                </c:pt>
                <c:pt idx="94">
                  <c:v>2.5118864315095801E-2</c:v>
                </c:pt>
                <c:pt idx="95">
                  <c:v>3.1622776601683701E-2</c:v>
                </c:pt>
                <c:pt idx="96">
                  <c:v>3.9810717055349602E-2</c:v>
                </c:pt>
                <c:pt idx="97">
                  <c:v>5.0118723362727102E-2</c:v>
                </c:pt>
                <c:pt idx="98">
                  <c:v>6.30957344480194E-2</c:v>
                </c:pt>
                <c:pt idx="99">
                  <c:v>7.9432823472428193E-2</c:v>
                </c:pt>
                <c:pt idx="100">
                  <c:v>0.1</c:v>
                </c:pt>
              </c:numCache>
            </c:numRef>
          </c:xVal>
          <c:yVal>
            <c:numRef>
              <c:f>Sheet1!$D$2:$D$102</c:f>
              <c:numCache>
                <c:formatCode>0.000E+00</c:formatCode>
                <c:ptCount val="101"/>
                <c:pt idx="0">
                  <c:v>1.6666666666666667E-5</c:v>
                </c:pt>
                <c:pt idx="1">
                  <c:v>1.6666666666666667E-5</c:v>
                </c:pt>
                <c:pt idx="2">
                  <c:v>1.6666666666666667E-5</c:v>
                </c:pt>
                <c:pt idx="3">
                  <c:v>1.6666666666666667E-5</c:v>
                </c:pt>
                <c:pt idx="4">
                  <c:v>1.6666666666666667E-5</c:v>
                </c:pt>
                <c:pt idx="5">
                  <c:v>1.6666666666666667E-5</c:v>
                </c:pt>
                <c:pt idx="6">
                  <c:v>1.6666666666666667E-5</c:v>
                </c:pt>
                <c:pt idx="7">
                  <c:v>1.6666666666666667E-5</c:v>
                </c:pt>
                <c:pt idx="8">
                  <c:v>1.6666666666666667E-5</c:v>
                </c:pt>
                <c:pt idx="9">
                  <c:v>1.6666666666666667E-5</c:v>
                </c:pt>
                <c:pt idx="10">
                  <c:v>1.6666666666666667E-5</c:v>
                </c:pt>
                <c:pt idx="11">
                  <c:v>1.6666666666666667E-5</c:v>
                </c:pt>
                <c:pt idx="12">
                  <c:v>1.6666666666666667E-5</c:v>
                </c:pt>
                <c:pt idx="13">
                  <c:v>1.6666666666666667E-5</c:v>
                </c:pt>
                <c:pt idx="14">
                  <c:v>1.6666666666666667E-5</c:v>
                </c:pt>
                <c:pt idx="15">
                  <c:v>1.6666666666666667E-5</c:v>
                </c:pt>
                <c:pt idx="16">
                  <c:v>1.6666666666666667E-5</c:v>
                </c:pt>
                <c:pt idx="17">
                  <c:v>1.6805639101884468E-5</c:v>
                </c:pt>
                <c:pt idx="18">
                  <c:v>1.7801435822656258E-5</c:v>
                </c:pt>
                <c:pt idx="19">
                  <c:v>1.8856237208653074E-5</c:v>
                </c:pt>
                <c:pt idx="20">
                  <c:v>1.9973539506092365E-5</c:v>
                </c:pt>
                <c:pt idx="21">
                  <c:v>2.1157046126804081E-5</c:v>
                </c:pt>
                <c:pt idx="22">
                  <c:v>2.241067992356495E-5</c:v>
                </c:pt>
                <c:pt idx="23">
                  <c:v>2.3738596192792087E-5</c:v>
                </c:pt>
                <c:pt idx="24">
                  <c:v>2.5145196447694419E-5</c:v>
                </c:pt>
                <c:pt idx="25">
                  <c:v>2.6635143007535039E-5</c:v>
                </c:pt>
                <c:pt idx="26">
                  <c:v>2.8213374451361302E-5</c:v>
                </c:pt>
                <c:pt idx="27">
                  <c:v>2.9885121987426202E-5</c:v>
                </c:pt>
                <c:pt idx="28">
                  <c:v>3.1655926792558897E-5</c:v>
                </c:pt>
                <c:pt idx="29">
                  <c:v>3.3531658378957548E-5</c:v>
                </c:pt>
                <c:pt idx="30">
                  <c:v>3.5518534049283096E-5</c:v>
                </c:pt>
                <c:pt idx="31">
                  <c:v>3.7623139504539413E-5</c:v>
                </c:pt>
                <c:pt idx="32">
                  <c:v>3.985245067304818E-5</c:v>
                </c:pt>
                <c:pt idx="33">
                  <c:v>4.2213856832870433E-5</c:v>
                </c:pt>
                <c:pt idx="34">
                  <c:v>4.4715185104318817E-5</c:v>
                </c:pt>
                <c:pt idx="35">
                  <c:v>4.7364726393741722E-5</c:v>
                </c:pt>
                <c:pt idx="36">
                  <c:v>5.0171262874573961E-5</c:v>
                </c:pt>
                <c:pt idx="37">
                  <c:v>5.3144097096741473E-5</c:v>
                </c:pt>
                <c:pt idx="38">
                  <c:v>5.6293082820907031E-5</c:v>
                </c:pt>
                <c:pt idx="39">
                  <c:v>5.9628657679759407E-5</c:v>
                </c:pt>
                <c:pt idx="40">
                  <c:v>6.3161877774606487E-5</c:v>
                </c:pt>
                <c:pt idx="41">
                  <c:v>6.69044543219444E-5</c:v>
                </c:pt>
                <c:pt idx="42">
                  <c:v>7.086879247147348E-5</c:v>
                </c:pt>
                <c:pt idx="43">
                  <c:v>7.5068032424224472E-5</c:v>
                </c:pt>
                <c:pt idx="44">
                  <c:v>7.9516092987089249E-5</c:v>
                </c:pt>
                <c:pt idx="45">
                  <c:v>8.4227717708117972E-5</c:v>
                </c:pt>
                <c:pt idx="46">
                  <c:v>8.921852374550504E-5</c:v>
                </c:pt>
                <c:pt idx="47">
                  <c:v>9.4505053632244754E-5</c:v>
                </c:pt>
                <c:pt idx="48">
                  <c:v>1.0010483010803471E-4</c:v>
                </c:pt>
                <c:pt idx="49">
                  <c:v>1.0603641420017536E-4</c:v>
                </c:pt>
                <c:pt idx="50">
                  <c:v>1.1231946674597772E-4</c:v>
                </c:pt>
                <c:pt idx="51">
                  <c:v>1.1897481356060348E-4</c:v>
                </c:pt>
                <c:pt idx="52">
                  <c:v>1.2602451446634263E-4</c:v>
                </c:pt>
                <c:pt idx="53">
                  <c:v>1.3349193641213253E-4</c:v>
                </c:pt>
                <c:pt idx="54">
                  <c:v>1.4140183092568138E-4</c:v>
                </c:pt>
                <c:pt idx="55">
                  <c:v>1.4978041615491686E-4</c:v>
                </c:pt>
                <c:pt idx="56">
                  <c:v>1.586554637707005E-4</c:v>
                </c:pt>
                <c:pt idx="57">
                  <c:v>1.6805639101884489E-4</c:v>
                </c:pt>
                <c:pt idx="58">
                  <c:v>1.7801435822656247E-4</c:v>
                </c:pt>
                <c:pt idx="59">
                  <c:v>1.8856237208653094E-4</c:v>
                </c:pt>
                <c:pt idx="60">
                  <c:v>1.9973539506092349E-4</c:v>
                </c:pt>
                <c:pt idx="61">
                  <c:v>2.1157046126804067E-4</c:v>
                </c:pt>
                <c:pt idx="62">
                  <c:v>2.2410679923564971E-4</c:v>
                </c:pt>
                <c:pt idx="63">
                  <c:v>2.3738596192792027E-4</c:v>
                </c:pt>
                <c:pt idx="64">
                  <c:v>2.5145196447694403E-4</c:v>
                </c:pt>
                <c:pt idx="65">
                  <c:v>2.6635143007535024E-4</c:v>
                </c:pt>
                <c:pt idx="66">
                  <c:v>2.8213374451361282E-4</c:v>
                </c:pt>
                <c:pt idx="67">
                  <c:v>2.988512198742618E-4</c:v>
                </c:pt>
                <c:pt idx="68">
                  <c:v>3.1655926792558878E-4</c:v>
                </c:pt>
                <c:pt idx="69">
                  <c:v>3.3531658378957587E-4</c:v>
                </c:pt>
                <c:pt idx="70">
                  <c:v>3.551853404928307E-4</c:v>
                </c:pt>
                <c:pt idx="71">
                  <c:v>3.762313950453939E-4</c:v>
                </c:pt>
                <c:pt idx="72">
                  <c:v>3.9852450673048221E-4</c:v>
                </c:pt>
                <c:pt idx="73">
                  <c:v>4.2213856832870443E-4</c:v>
                </c:pt>
                <c:pt idx="74">
                  <c:v>4.471518510431883E-4</c:v>
                </c:pt>
                <c:pt idx="75">
                  <c:v>4.7364726393741684E-4</c:v>
                </c:pt>
                <c:pt idx="76">
                  <c:v>5.0171262874573969E-4</c:v>
                </c:pt>
                <c:pt idx="77">
                  <c:v>5.314409709674153E-4</c:v>
                </c:pt>
                <c:pt idx="78">
                  <c:v>5.6293082820906991E-4</c:v>
                </c:pt>
                <c:pt idx="79">
                  <c:v>5.9628657679759365E-4</c:v>
                </c:pt>
                <c:pt idx="80">
                  <c:v>6.3161877774606506E-4</c:v>
                </c:pt>
                <c:pt idx="81">
                  <c:v>6.6904454321944408E-4</c:v>
                </c:pt>
                <c:pt idx="82">
                  <c:v>7.0868792471473431E-4</c:v>
                </c:pt>
                <c:pt idx="83">
                  <c:v>7.506803242422448E-4</c:v>
                </c:pt>
                <c:pt idx="84">
                  <c:v>7.9516092987089344E-4</c:v>
                </c:pt>
                <c:pt idx="85">
                  <c:v>8.422771770811798E-4</c:v>
                </c:pt>
                <c:pt idx="86">
                  <c:v>8.9218523745505051E-4</c:v>
                </c:pt>
                <c:pt idx="87">
                  <c:v>9.4505053632244686E-4</c:v>
                </c:pt>
                <c:pt idx="88">
                  <c:v>1.0010483010803473E-3</c:v>
                </c:pt>
                <c:pt idx="89">
                  <c:v>1.0603641420017539E-3</c:v>
                </c:pt>
                <c:pt idx="90">
                  <c:v>1.1231946674597772E-3</c:v>
                </c:pt>
                <c:pt idx="91">
                  <c:v>1.189748135606034E-3</c:v>
                </c:pt>
                <c:pt idx="92">
                  <c:v>1.2602451446634265E-3</c:v>
                </c:pt>
                <c:pt idx="93">
                  <c:v>1.3349193641213268E-3</c:v>
                </c:pt>
                <c:pt idx="94">
                  <c:v>1.4140183092568128E-3</c:v>
                </c:pt>
                <c:pt idx="95">
                  <c:v>1.4978041615491702E-3</c:v>
                </c:pt>
                <c:pt idx="96">
                  <c:v>1.5865546377070042E-3</c:v>
                </c:pt>
                <c:pt idx="97">
                  <c:v>1.6805639101884476E-3</c:v>
                </c:pt>
                <c:pt idx="98">
                  <c:v>1.7801435822656266E-3</c:v>
                </c:pt>
                <c:pt idx="99">
                  <c:v>1.8856237208653079E-3</c:v>
                </c:pt>
                <c:pt idx="100">
                  <c:v>1.9973539506092375E-3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114720"/>
        <c:axId val="1886127776"/>
      </c:scatterChart>
      <c:valAx>
        <c:axId val="1886123424"/>
        <c:scaling>
          <c:logBase val="10"/>
          <c:orientation val="minMax"/>
          <c:max val="0.3000000000000000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Graupel Concentration (kg/V</a:t>
                </a:r>
                <a:r>
                  <a:rPr lang="en-US" sz="1400" baseline="-25000"/>
                  <a:t>air</a:t>
                </a:r>
                <a:r>
                  <a:rPr lang="en-US" sz="1400" baseline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28320"/>
        <c:crosses val="autoZero"/>
        <c:crossBetween val="midCat"/>
      </c:valAx>
      <c:valAx>
        <c:axId val="188612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Mass Extinction Coeff (m</a:t>
                </a:r>
                <a:r>
                  <a:rPr lang="en-US" sz="1400" baseline="30000"/>
                  <a:t>2</a:t>
                </a:r>
                <a:r>
                  <a:rPr lang="en-US" sz="1400" baseline="0"/>
                  <a:t>/kg</a:t>
                </a:r>
                <a:r>
                  <a:rPr lang="en-US" sz="140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23424"/>
        <c:crossesAt val="1.0000000000000006E-11"/>
        <c:crossBetween val="midCat"/>
      </c:valAx>
      <c:valAx>
        <c:axId val="18861277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Mean</a:t>
                </a:r>
                <a:r>
                  <a:rPr lang="en-US" sz="1400" baseline="0"/>
                  <a:t> of Particle Size Distribution (diameter, m)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14720"/>
        <c:crosses val="max"/>
        <c:crossBetween val="midCat"/>
      </c:valAx>
      <c:valAx>
        <c:axId val="1886114720"/>
        <c:scaling>
          <c:logBase val="10"/>
          <c:orientation val="minMax"/>
        </c:scaling>
        <c:delete val="1"/>
        <c:axPos val="b"/>
        <c:numFmt formatCode="0.000E+00" sourceLinked="1"/>
        <c:majorTickMark val="out"/>
        <c:minorTickMark val="none"/>
        <c:tickLblPos val="nextTo"/>
        <c:crossAx val="1886127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Mass Extinction Coefficient for Graupel, Our WSM6 LUT vs CRTM LUT</a:t>
            </a:r>
          </a:p>
        </c:rich>
      </c:tx>
      <c:layout>
        <c:manualLayout>
          <c:xMode val="edge"/>
          <c:yMode val="edge"/>
          <c:x val="0.11140532713927152"/>
          <c:y val="2.1164021164021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37 GHz, WSM6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Sheet3!$C$2:$C$931</c:f>
              <c:numCache>
                <c:formatCode>0.000E+00</c:formatCode>
                <c:ptCount val="930"/>
                <c:pt idx="0">
                  <c:v>8.4279710063406299E-4</c:v>
                </c:pt>
                <c:pt idx="1">
                  <c:v>8.4285656461895295E-4</c:v>
                </c:pt>
                <c:pt idx="2">
                  <c:v>8.4292688769580101E-4</c:v>
                </c:pt>
                <c:pt idx="3">
                  <c:v>8.4301007406673099E-4</c:v>
                </c:pt>
                <c:pt idx="4">
                  <c:v>8.4310850050310301E-4</c:v>
                </c:pt>
                <c:pt idx="5">
                  <c:v>8.43224985934724E-4</c:v>
                </c:pt>
                <c:pt idx="6">
                  <c:v>8.4336287407666495E-4</c:v>
                </c:pt>
                <c:pt idx="7">
                  <c:v>8.43526131541122E-4</c:v>
                </c:pt>
                <c:pt idx="8">
                  <c:v>8.4371946434178501E-4</c:v>
                </c:pt>
                <c:pt idx="9">
                  <c:v>8.4394845624460402E-4</c:v>
                </c:pt>
                <c:pt idx="10">
                  <c:v>8.4421973306815295E-4</c:v>
                </c:pt>
                <c:pt idx="11">
                  <c:v>8.4454115780796795E-4</c:v>
                </c:pt>
                <c:pt idx="12">
                  <c:v>8.4492206237551698E-4</c:v>
                </c:pt>
                <c:pt idx="13">
                  <c:v>8.4537352283098896E-4</c:v>
                </c:pt>
                <c:pt idx="14">
                  <c:v>8.4590868628203395E-4</c:v>
                </c:pt>
                <c:pt idx="15">
                  <c:v>8.4654315915666197E-4</c:v>
                </c:pt>
                <c:pt idx="16">
                  <c:v>8.4729546838314203E-4</c:v>
                </c:pt>
                <c:pt idx="17">
                  <c:v>8.4818760917698298E-4</c:v>
                </c:pt>
                <c:pt idx="18">
                  <c:v>8.4924569570946496E-4</c:v>
                </c:pt>
                <c:pt idx="19">
                  <c:v>8.50500733989632E-4</c:v>
                </c:pt>
                <c:pt idx="20">
                  <c:v>8.5198953992290504E-4</c:v>
                </c:pt>
                <c:pt idx="21">
                  <c:v>8.5375582982159803E-4</c:v>
                </c:pt>
                <c:pt idx="22">
                  <c:v>8.5585151576289499E-4</c:v>
                </c:pt>
                <c:pt idx="23">
                  <c:v>8.5833824426908504E-4</c:v>
                </c:pt>
                <c:pt idx="24">
                  <c:v>8.61289224001288E-4</c:v>
                </c:pt>
                <c:pt idx="25">
                  <c:v>8.6479139672338598E-4</c:v>
                </c:pt>
                <c:pt idx="26">
                  <c:v>8.6894801595676404E-4</c:v>
                </c:pt>
                <c:pt idx="27">
                  <c:v>8.7388170980471996E-4</c:v>
                </c:pt>
                <c:pt idx="28">
                  <c:v>8.7973811872649502E-4</c:v>
                </c:pt>
                <c:pt idx="29">
                  <c:v>8.8669021599579697E-4</c:v>
                </c:pt>
                <c:pt idx="30">
                  <c:v>8.9494343867141195E-4</c:v>
                </c:pt>
                <c:pt idx="31">
                  <c:v>9.0474178070547697E-4</c:v>
                </c:pt>
                <c:pt idx="32">
                  <c:v>9.1637502798344898E-4</c:v>
                </c:pt>
                <c:pt idx="33">
                  <c:v>9.3018734840390595E-4</c:v>
                </c:pt>
                <c:pt idx="34">
                  <c:v>9.4658748946692699E-4</c:v>
                </c:pt>
                <c:pt idx="35">
                  <c:v>9.6606088228597402E-4</c:v>
                </c:pt>
                <c:pt idx="36">
                  <c:v>9.8918400566044601E-4</c:v>
                </c:pt>
                <c:pt idx="37">
                  <c:v>1.0166414281925101E-3</c:v>
                </c:pt>
                <c:pt idx="38">
                  <c:v>1.04924602190873E-3</c:v>
                </c:pt>
                <c:pt idx="39">
                  <c:v>1.0879629290994201E-3</c:v>
                </c:pt>
                <c:pt idx="40">
                  <c:v>1.13393796686609E-3</c:v>
                </c:pt>
                <c:pt idx="41">
                  <c:v>1.18853127293354E-3</c:v>
                </c:pt>
                <c:pt idx="42">
                  <c:v>1.2533571332856001E-3</c:v>
                </c:pt>
                <c:pt idx="43">
                  <c:v>1.3303310884076199E-3</c:v>
                </c:pt>
                <c:pt idx="44">
                  <c:v>1.42172559091872E-3</c:v>
                </c:pt>
                <c:pt idx="45">
                  <c:v>1.53023568239197E-3</c:v>
                </c:pt>
                <c:pt idx="46">
                  <c:v>1.6590563682462799E-3</c:v>
                </c:pt>
                <c:pt idx="47">
                  <c:v>1.8119735903498299E-3</c:v>
                </c:pt>
                <c:pt idx="48">
                  <c:v>1.9934709157491798E-3</c:v>
                </c:pt>
                <c:pt idx="49">
                  <c:v>2.20885425738336E-3</c:v>
                </c:pt>
                <c:pt idx="50">
                  <c:v>2.4643970885511201E-3</c:v>
                </c:pt>
                <c:pt idx="51">
                  <c:v>2.7675086624182198E-3</c:v>
                </c:pt>
                <c:pt idx="52">
                  <c:v>3.1269276374383701E-3</c:v>
                </c:pt>
                <c:pt idx="53">
                  <c:v>3.5529431537015999E-3</c:v>
                </c:pt>
                <c:pt idx="54">
                  <c:v>4.05764469569237E-3</c:v>
                </c:pt>
                <c:pt idx="55">
                  <c:v>4.6552008877202497E-3</c:v>
                </c:pt>
                <c:pt idx="56">
                  <c:v>5.3621655703941498E-3</c:v>
                </c:pt>
                <c:pt idx="57">
                  <c:v>6.1978069978609902E-3</c:v>
                </c:pt>
                <c:pt idx="58">
                  <c:v>7.1844527498798197E-3</c:v>
                </c:pt>
                <c:pt idx="59">
                  <c:v>8.3478390876061907E-3</c:v>
                </c:pt>
                <c:pt idx="60">
                  <c:v>9.7174493354037095E-3</c:v>
                </c:pt>
                <c:pt idx="61">
                  <c:v>1.1326822063694101E-2</c:v>
                </c:pt>
                <c:pt idx="62">
                  <c:v>1.32138072874604E-2</c:v>
                </c:pt>
                <c:pt idx="63">
                  <c:v>1.5420748671272201E-2</c:v>
                </c:pt>
                <c:pt idx="64">
                  <c:v>1.7994572858763401E-2</c:v>
                </c:pt>
                <c:pt idx="65">
                  <c:v>2.0986774050969902E-2</c:v>
                </c:pt>
                <c:pt idx="66">
                  <c:v>2.4453292405806799E-2</c:v>
                </c:pt>
                <c:pt idx="67">
                  <c:v>2.8454296940505601E-2</c:v>
                </c:pt>
                <c:pt idx="68">
                  <c:v>3.30538942401329E-2</c:v>
                </c:pt>
                <c:pt idx="69">
                  <c:v>3.8319789412358099E-2</c:v>
                </c:pt>
                <c:pt idx="70">
                  <c:v>4.4322921653058699E-2</c:v>
                </c:pt>
                <c:pt idx="71">
                  <c:v>5.1137081503121698E-2</c:v>
                </c:pt>
                <c:pt idx="72">
                  <c:v>5.8838491426908397E-2</c:v>
                </c:pt>
                <c:pt idx="73">
                  <c:v>6.7505300344951794E-2</c:v>
                </c:pt>
                <c:pt idx="74">
                  <c:v>7.7216913727630301E-2</c:v>
                </c:pt>
                <c:pt idx="75">
                  <c:v>8.8053062348285804E-2</c:v>
                </c:pt>
                <c:pt idx="76">
                  <c:v>0.10009251182451601</c:v>
                </c:pt>
                <c:pt idx="77">
                  <c:v>0.11341133481065099</c:v>
                </c:pt>
                <c:pt idx="78">
                  <c:v>0.12808070622140399</c:v>
                </c:pt>
                <c:pt idx="79">
                  <c:v>0.14416423251353699</c:v>
                </c:pt>
                <c:pt idx="80">
                  <c:v>0.16171487926463199</c:v>
                </c:pt>
                <c:pt idx="81">
                  <c:v>0.18077160722133101</c:v>
                </c:pt>
                <c:pt idx="82">
                  <c:v>0.20135585806512399</c:v>
                </c:pt>
                <c:pt idx="83">
                  <c:v>0.223468043750574</c:v>
                </c:pt>
                <c:pt idx="84">
                  <c:v>0.24708418826387701</c:v>
                </c:pt>
                <c:pt idx="85">
                  <c:v>0.27215285277142198</c:v>
                </c:pt>
                <c:pt idx="86">
                  <c:v>0.29859245185143202</c:v>
                </c:pt>
                <c:pt idx="87">
                  <c:v>0.32628904886786098</c:v>
                </c:pt>
                <c:pt idx="88">
                  <c:v>0.35509471232045497</c:v>
                </c:pt>
                <c:pt idx="89">
                  <c:v>0.38482653185554799</c:v>
                </c:pt>
                <c:pt idx="90">
                  <c:v>0.41526644034162102</c:v>
                </c:pt>
                <c:pt idx="91">
                  <c:v>0.44616206897674399</c:v>
                </c:pt>
                <c:pt idx="92">
                  <c:v>0.47722896554444599</c:v>
                </c:pt>
                <c:pt idx="93">
                  <c:v>0.508154602282747</c:v>
                </c:pt>
                <c:pt idx="94">
                  <c:v>0.538604638411739</c:v>
                </c:pt>
                <c:pt idx="95">
                  <c:v>0.56823181896631803</c:v>
                </c:pt>
                <c:pt idx="96">
                  <c:v>0.59668763159272797</c:v>
                </c:pt>
                <c:pt idx="97">
                  <c:v>0.62363639475371502</c:v>
                </c:pt>
                <c:pt idx="98">
                  <c:v>0.64877087534127698</c:v>
                </c:pt>
                <c:pt idx="99">
                  <c:v>0.671827970257176</c:v>
                </c:pt>
                <c:pt idx="100">
                  <c:v>0.69260261927728795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37 GHz, CRTM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Sheet3!$D$2:$D$931</c:f>
              <c:numCache>
                <c:formatCode>General</c:formatCode>
                <c:ptCount val="930"/>
                <c:pt idx="27">
                  <c:v>3.9466259999999998E-4</c:v>
                </c:pt>
                <c:pt idx="39">
                  <c:v>3.9825610000000002E-4</c:v>
                </c:pt>
                <c:pt idx="48">
                  <c:v>4.1300540000000001E-4</c:v>
                </c:pt>
                <c:pt idx="60">
                  <c:v>5.4366820000000004E-4</c:v>
                </c:pt>
                <c:pt idx="79">
                  <c:v>4.349955E-3</c:v>
                </c:pt>
                <c:pt idx="88">
                  <c:v>1.7926912100000001E-2</c:v>
                </c:pt>
                <c:pt idx="96">
                  <c:v>6.2364477199999997E-2</c:v>
                </c:pt>
                <c:pt idx="100">
                  <c:v>0.1051397774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Sheet3!$E$1</c:f>
              <c:strCache>
                <c:ptCount val="1"/>
                <c:pt idx="0">
                  <c:v>89 GHz, WSM6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Sheet3!$E$2:$E$931</c:f>
              <c:numCache>
                <c:formatCode>0.000E+00</c:formatCode>
                <c:ptCount val="930"/>
                <c:pt idx="0">
                  <c:v>4.8201584392122496E-3</c:v>
                </c:pt>
                <c:pt idx="1">
                  <c:v>4.8221472621957501E-3</c:v>
                </c:pt>
                <c:pt idx="2">
                  <c:v>4.8244993857288598E-3</c:v>
                </c:pt>
                <c:pt idx="3">
                  <c:v>4.82728187033495E-3</c:v>
                </c:pt>
                <c:pt idx="4">
                  <c:v>4.8305742414677796E-3</c:v>
                </c:pt>
                <c:pt idx="5">
                  <c:v>4.8344708168344304E-3</c:v>
                </c:pt>
                <c:pt idx="6">
                  <c:v>4.83908346940612E-3</c:v>
                </c:pt>
                <c:pt idx="7">
                  <c:v>4.8445449077753498E-3</c:v>
                </c:pt>
                <c:pt idx="8">
                  <c:v>4.8510125708157697E-3</c:v>
                </c:pt>
                <c:pt idx="9">
                  <c:v>4.8586732517574898E-3</c:v>
                </c:pt>
                <c:pt idx="10">
                  <c:v>4.8677485883371497E-3</c:v>
                </c:pt>
                <c:pt idx="11">
                  <c:v>4.8785015812423298E-3</c:v>
                </c:pt>
                <c:pt idx="12">
                  <c:v>4.8912443333900104E-3</c:v>
                </c:pt>
                <c:pt idx="13">
                  <c:v>4.90634723852765E-3</c:v>
                </c:pt>
                <c:pt idx="14">
                  <c:v>4.9242498902574601E-3</c:v>
                </c:pt>
                <c:pt idx="15">
                  <c:v>4.9454740330668497E-3</c:v>
                </c:pt>
                <c:pt idx="16">
                  <c:v>4.9706389367246799E-3</c:v>
                </c:pt>
                <c:pt idx="17">
                  <c:v>5.00047964613228E-3</c:v>
                </c:pt>
                <c:pt idx="18">
                  <c:v>5.0358686423393299E-3</c:v>
                </c:pt>
                <c:pt idx="19">
                  <c:v>5.0778415491883897E-3</c:v>
                </c:pt>
                <c:pt idx="20">
                  <c:v>5.1276276365266301E-3</c:v>
                </c:pt>
                <c:pt idx="21">
                  <c:v>5.18668600806907E-3</c:v>
                </c:pt>
                <c:pt idx="22">
                  <c:v>5.2567485231481302E-3</c:v>
                </c:pt>
                <c:pt idx="23">
                  <c:v>5.3398706904431601E-3</c:v>
                </c:pt>
                <c:pt idx="24">
                  <c:v>5.4384919923675902E-3</c:v>
                </c:pt>
                <c:pt idx="25">
                  <c:v>5.5555073553271899E-3</c:v>
                </c:pt>
                <c:pt idx="26">
                  <c:v>5.6943517777338004E-3</c:v>
                </c:pt>
                <c:pt idx="27">
                  <c:v>5.8591004682470998E-3</c:v>
                </c:pt>
                <c:pt idx="28">
                  <c:v>6.0545872339318602E-3</c:v>
                </c:pt>
                <c:pt idx="29">
                  <c:v>6.2865442925011698E-3</c:v>
                </c:pt>
                <c:pt idx="30">
                  <c:v>6.5617671615827598E-3</c:v>
                </c:pt>
                <c:pt idx="31">
                  <c:v>6.8883087920733697E-3</c:v>
                </c:pt>
                <c:pt idx="32">
                  <c:v>7.2757076439292504E-3</c:v>
                </c:pt>
                <c:pt idx="33">
                  <c:v>7.7352549190029003E-3</c:v>
                </c:pt>
                <c:pt idx="34">
                  <c:v>8.2803066143310195E-3</c:v>
                </c:pt>
                <c:pt idx="35">
                  <c:v>8.9266463598727391E-3</c:v>
                </c:pt>
                <c:pt idx="36">
                  <c:v>9.6929050387045603E-3</c:v>
                </c:pt>
                <c:pt idx="37">
                  <c:v>1.0601042789558099E-2</c:v>
                </c:pt>
                <c:pt idx="38">
                  <c:v>1.1676897941819E-2</c:v>
                </c:pt>
                <c:pt idx="39">
                  <c:v>1.29508054591212E-2</c:v>
                </c:pt>
                <c:pt idx="40">
                  <c:v>1.4458284260691101E-2</c:v>
                </c:pt>
                <c:pt idx="41">
                  <c:v>1.6240788048291301E-2</c:v>
                </c:pt>
                <c:pt idx="42">
                  <c:v>1.8346507779796899E-2</c:v>
                </c:pt>
                <c:pt idx="43">
                  <c:v>2.08312057067617E-2</c:v>
                </c:pt>
                <c:pt idx="44">
                  <c:v>2.3759051332976198E-2</c:v>
                </c:pt>
                <c:pt idx="45">
                  <c:v>2.7203419728122898E-2</c:v>
                </c:pt>
                <c:pt idx="46">
                  <c:v>3.12476040170677E-2</c:v>
                </c:pt>
                <c:pt idx="47">
                  <c:v>3.5985388886584202E-2</c:v>
                </c:pt>
                <c:pt idx="48">
                  <c:v>4.1521433248590603E-2</c:v>
                </c:pt>
                <c:pt idx="49">
                  <c:v>4.7971420011945903E-2</c:v>
                </c:pt>
                <c:pt idx="50">
                  <c:v>5.5461950028245603E-2</c:v>
                </c:pt>
                <c:pt idx="51">
                  <c:v>6.4130183884154798E-2</c:v>
                </c:pt>
                <c:pt idx="52">
                  <c:v>7.4123264172550204E-2</c:v>
                </c:pt>
                <c:pt idx="53">
                  <c:v>8.5597573945074196E-2</c:v>
                </c:pt>
                <c:pt idx="54">
                  <c:v>9.8717894517274696E-2</c:v>
                </c:pt>
                <c:pt idx="55">
                  <c:v>0.11365650944757</c:v>
                </c:pt>
                <c:pt idx="56">
                  <c:v>0.13059225816862099</c:v>
                </c:pt>
                <c:pt idx="57">
                  <c:v>0.14970947707766</c:v>
                </c:pt>
                <c:pt idx="58">
                  <c:v>0.171196691003527</c:v>
                </c:pt>
                <c:pt idx="59">
                  <c:v>0.19524485302686301</c:v>
                </c:pt>
                <c:pt idx="60">
                  <c:v>0.22204489577761299</c:v>
                </c:pt>
                <c:pt idx="61">
                  <c:v>0.25178436749502903</c:v>
                </c:pt>
                <c:pt idx="62">
                  <c:v>0.28464298592489701</c:v>
                </c:pt>
                <c:pt idx="63">
                  <c:v>0.32078704481424097</c:v>
                </c:pt>
                <c:pt idx="64">
                  <c:v>0.36036273309563099</c:v>
                </c:pt>
                <c:pt idx="65">
                  <c:v>0.40348855211124801</c:v>
                </c:pt>
                <c:pt idx="66">
                  <c:v>0.45024711868351103</c:v>
                </c:pt>
                <c:pt idx="67">
                  <c:v>0.500676705492621</c:v>
                </c:pt>
                <c:pt idx="68">
                  <c:v>0.55476288914222005</c:v>
                </c:pt>
                <c:pt idx="69">
                  <c:v>0.61243065494507398</c:v>
                </c:pt>
                <c:pt idx="70">
                  <c:v>0.67353725837987699</c:v>
                </c:pt>
                <c:pt idx="71">
                  <c:v>0.73786608311957502</c:v>
                </c:pt>
                <c:pt idx="72">
                  <c:v>0.80512168134808604</c:v>
                </c:pt>
                <c:pt idx="73">
                  <c:v>0.87492614725291895</c:v>
                </c:pt>
                <c:pt idx="74">
                  <c:v>0.94681696704876905</c:v>
                </c:pt>
                <c:pt idx="75">
                  <c:v>1.0202465101602201</c:v>
                </c:pt>
                <c:pt idx="76">
                  <c:v>1.09458337147712</c:v>
                </c:pt>
                <c:pt idx="77">
                  <c:v>1.16911583360835</c:v>
                </c:pt>
                <c:pt idx="78">
                  <c:v>1.2430577761702299</c:v>
                </c:pt>
                <c:pt idx="79">
                  <c:v>1.31555739871892</c:v>
                </c:pt>
                <c:pt idx="80">
                  <c:v>1.38570912589225</c:v>
                </c:pt>
                <c:pt idx="81">
                  <c:v>1.4525690090546901</c:v>
                </c:pt>
                <c:pt idx="82">
                  <c:v>1.5151738126035501</c:v>
                </c:pt>
                <c:pt idx="83">
                  <c:v>1.5725637656643601</c:v>
                </c:pt>
                <c:pt idx="84">
                  <c:v>1.62380867185281</c:v>
                </c:pt>
                <c:pt idx="85">
                  <c:v>1.66803671599143</c:v>
                </c:pt>
                <c:pt idx="86">
                  <c:v>1.7044649194046799</c:v>
                </c:pt>
                <c:pt idx="87">
                  <c:v>1.73242982459223</c:v>
                </c:pt>
                <c:pt idx="88">
                  <c:v>1.7514166981463</c:v>
                </c:pt>
                <c:pt idx="89">
                  <c:v>1.76108539023509</c:v>
                </c:pt>
                <c:pt idx="90">
                  <c:v>1.7612910235149299</c:v>
                </c:pt>
                <c:pt idx="91">
                  <c:v>1.7520979093323401</c:v>
                </c:pt>
                <c:pt idx="92">
                  <c:v>1.7337854621216899</c:v>
                </c:pt>
                <c:pt idx="93">
                  <c:v>1.70684532503968</c:v>
                </c:pt>
                <c:pt idx="94">
                  <c:v>1.67196935035658</c:v>
                </c:pt>
                <c:pt idx="95">
                  <c:v>1.6300284599713499</c:v>
                </c:pt>
                <c:pt idx="96">
                  <c:v>1.58204278128996</c:v>
                </c:pt>
                <c:pt idx="97">
                  <c:v>1.5291439086933201</c:v>
                </c:pt>
                <c:pt idx="98">
                  <c:v>1.4725307748507099</c:v>
                </c:pt>
                <c:pt idx="99">
                  <c:v>1.41342143251314</c:v>
                </c:pt>
                <c:pt idx="100">
                  <c:v>1.3530039009666599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Sheet3!$F$1</c:f>
              <c:strCache>
                <c:ptCount val="1"/>
                <c:pt idx="0">
                  <c:v>89 GHz, CRTM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Sheet3!$F$2:$F$931</c:f>
              <c:numCache>
                <c:formatCode>General</c:formatCode>
                <c:ptCount val="930"/>
                <c:pt idx="27">
                  <c:v>9.7916379999999996E-4</c:v>
                </c:pt>
                <c:pt idx="39">
                  <c:v>1.1043085E-3</c:v>
                </c:pt>
                <c:pt idx="48">
                  <c:v>1.6202769E-3</c:v>
                </c:pt>
                <c:pt idx="60">
                  <c:v>6.1756331000000003E-3</c:v>
                </c:pt>
                <c:pt idx="79">
                  <c:v>0.12149636799999999</c:v>
                </c:pt>
                <c:pt idx="88">
                  <c:v>0.38920574029999999</c:v>
                </c:pt>
                <c:pt idx="96">
                  <c:v>0.89006407759999995</c:v>
                </c:pt>
                <c:pt idx="100">
                  <c:v>1.2099656190000001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128864"/>
        <c:axId val="1886113632"/>
      </c:scatterChart>
      <c:valAx>
        <c:axId val="1886128864"/>
        <c:scaling>
          <c:orientation val="minMax"/>
          <c:max val="1.1000000000000003E-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Mean Particle Size</a:t>
                </a:r>
                <a:r>
                  <a:rPr lang="en-US" sz="1400" baseline="0" dirty="0"/>
                  <a:t> (ours), </a:t>
                </a:r>
                <a:r>
                  <a:rPr lang="en-US" sz="1400" dirty="0"/>
                  <a:t>"Effective</a:t>
                </a:r>
                <a:r>
                  <a:rPr lang="en-US" sz="1400" baseline="0" dirty="0"/>
                  <a:t> Radius" (theirs) (m)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13632"/>
        <c:crosses val="autoZero"/>
        <c:crossBetween val="midCat"/>
      </c:valAx>
      <c:valAx>
        <c:axId val="188611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Mass Extinction</a:t>
                </a:r>
                <a:r>
                  <a:rPr lang="en-US" sz="1400" baseline="0" dirty="0"/>
                  <a:t> </a:t>
                </a:r>
                <a:r>
                  <a:rPr lang="en-US" sz="1400" baseline="0" dirty="0" err="1"/>
                  <a:t>Coeff</a:t>
                </a:r>
                <a:r>
                  <a:rPr lang="en-US" sz="1400" baseline="0" dirty="0"/>
                  <a:t> (m</a:t>
                </a:r>
                <a:r>
                  <a:rPr lang="en-US" sz="1400" baseline="30000" dirty="0"/>
                  <a:t>2</a:t>
                </a:r>
                <a:r>
                  <a:rPr lang="en-US" sz="1400" baseline="0" dirty="0"/>
                  <a:t>/kg)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28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Mass Extinction Coefficient for Graupel, Our WSM6 LUT vs CRTM LUT</a:t>
            </a:r>
          </a:p>
        </c:rich>
      </c:tx>
      <c:layout>
        <c:manualLayout>
          <c:xMode val="edge"/>
          <c:yMode val="edge"/>
          <c:x val="0.11140532713927152"/>
          <c:y val="2.1164021164021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37 GHz, WSM6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Sheet3!$C$2:$C$931</c:f>
              <c:numCache>
                <c:formatCode>0.000E+00</c:formatCode>
                <c:ptCount val="930"/>
                <c:pt idx="0">
                  <c:v>8.4279710063406299E-4</c:v>
                </c:pt>
                <c:pt idx="1">
                  <c:v>8.4285656461895295E-4</c:v>
                </c:pt>
                <c:pt idx="2">
                  <c:v>8.4292688769580101E-4</c:v>
                </c:pt>
                <c:pt idx="3">
                  <c:v>8.4301007406673099E-4</c:v>
                </c:pt>
                <c:pt idx="4">
                  <c:v>8.4310850050310301E-4</c:v>
                </c:pt>
                <c:pt idx="5">
                  <c:v>8.43224985934724E-4</c:v>
                </c:pt>
                <c:pt idx="6">
                  <c:v>8.4336287407666495E-4</c:v>
                </c:pt>
                <c:pt idx="7">
                  <c:v>8.43526131541122E-4</c:v>
                </c:pt>
                <c:pt idx="8">
                  <c:v>8.4371946434178501E-4</c:v>
                </c:pt>
                <c:pt idx="9">
                  <c:v>8.4394845624460402E-4</c:v>
                </c:pt>
                <c:pt idx="10">
                  <c:v>8.4421973306815295E-4</c:v>
                </c:pt>
                <c:pt idx="11">
                  <c:v>8.4454115780796795E-4</c:v>
                </c:pt>
                <c:pt idx="12">
                  <c:v>8.4492206237551698E-4</c:v>
                </c:pt>
                <c:pt idx="13">
                  <c:v>8.4537352283098896E-4</c:v>
                </c:pt>
                <c:pt idx="14">
                  <c:v>8.4590868628203395E-4</c:v>
                </c:pt>
                <c:pt idx="15">
                  <c:v>8.4654315915666197E-4</c:v>
                </c:pt>
                <c:pt idx="16">
                  <c:v>8.4729546838314203E-4</c:v>
                </c:pt>
                <c:pt idx="17">
                  <c:v>8.4818760917698298E-4</c:v>
                </c:pt>
                <c:pt idx="18">
                  <c:v>8.4924569570946496E-4</c:v>
                </c:pt>
                <c:pt idx="19">
                  <c:v>8.50500733989632E-4</c:v>
                </c:pt>
                <c:pt idx="20">
                  <c:v>8.5198953992290504E-4</c:v>
                </c:pt>
                <c:pt idx="21">
                  <c:v>8.5375582982159803E-4</c:v>
                </c:pt>
                <c:pt idx="22">
                  <c:v>8.5585151576289499E-4</c:v>
                </c:pt>
                <c:pt idx="23">
                  <c:v>8.5833824426908504E-4</c:v>
                </c:pt>
                <c:pt idx="24">
                  <c:v>8.61289224001288E-4</c:v>
                </c:pt>
                <c:pt idx="25">
                  <c:v>8.6479139672338598E-4</c:v>
                </c:pt>
                <c:pt idx="26">
                  <c:v>8.6894801595676404E-4</c:v>
                </c:pt>
                <c:pt idx="27">
                  <c:v>8.7388170980471996E-4</c:v>
                </c:pt>
                <c:pt idx="28">
                  <c:v>8.7973811872649502E-4</c:v>
                </c:pt>
                <c:pt idx="29">
                  <c:v>8.8669021599579697E-4</c:v>
                </c:pt>
                <c:pt idx="30">
                  <c:v>8.9494343867141195E-4</c:v>
                </c:pt>
                <c:pt idx="31">
                  <c:v>9.0474178070547697E-4</c:v>
                </c:pt>
                <c:pt idx="32">
                  <c:v>9.1637502798344898E-4</c:v>
                </c:pt>
                <c:pt idx="33">
                  <c:v>9.3018734840390595E-4</c:v>
                </c:pt>
                <c:pt idx="34">
                  <c:v>9.4658748946692699E-4</c:v>
                </c:pt>
                <c:pt idx="35">
                  <c:v>9.6606088228597402E-4</c:v>
                </c:pt>
                <c:pt idx="36">
                  <c:v>9.8918400566044601E-4</c:v>
                </c:pt>
                <c:pt idx="37">
                  <c:v>1.0166414281925101E-3</c:v>
                </c:pt>
                <c:pt idx="38">
                  <c:v>1.04924602190873E-3</c:v>
                </c:pt>
                <c:pt idx="39">
                  <c:v>1.0879629290994201E-3</c:v>
                </c:pt>
                <c:pt idx="40">
                  <c:v>1.13393796686609E-3</c:v>
                </c:pt>
                <c:pt idx="41">
                  <c:v>1.18853127293354E-3</c:v>
                </c:pt>
                <c:pt idx="42">
                  <c:v>1.2533571332856001E-3</c:v>
                </c:pt>
                <c:pt idx="43">
                  <c:v>1.3303310884076199E-3</c:v>
                </c:pt>
                <c:pt idx="44">
                  <c:v>1.42172559091872E-3</c:v>
                </c:pt>
                <c:pt idx="45">
                  <c:v>1.53023568239197E-3</c:v>
                </c:pt>
                <c:pt idx="46">
                  <c:v>1.6590563682462799E-3</c:v>
                </c:pt>
                <c:pt idx="47">
                  <c:v>1.8119735903498299E-3</c:v>
                </c:pt>
                <c:pt idx="48">
                  <c:v>1.9934709157491798E-3</c:v>
                </c:pt>
                <c:pt idx="49">
                  <c:v>2.20885425738336E-3</c:v>
                </c:pt>
                <c:pt idx="50">
                  <c:v>2.4643970885511201E-3</c:v>
                </c:pt>
                <c:pt idx="51">
                  <c:v>2.7675086624182198E-3</c:v>
                </c:pt>
                <c:pt idx="52">
                  <c:v>3.1269276374383701E-3</c:v>
                </c:pt>
                <c:pt idx="53">
                  <c:v>3.5529431537015999E-3</c:v>
                </c:pt>
                <c:pt idx="54">
                  <c:v>4.05764469569237E-3</c:v>
                </c:pt>
                <c:pt idx="55">
                  <c:v>4.6552008877202497E-3</c:v>
                </c:pt>
                <c:pt idx="56">
                  <c:v>5.3621655703941498E-3</c:v>
                </c:pt>
                <c:pt idx="57">
                  <c:v>6.1978069978609902E-3</c:v>
                </c:pt>
                <c:pt idx="58">
                  <c:v>7.1844527498798197E-3</c:v>
                </c:pt>
                <c:pt idx="59">
                  <c:v>8.3478390876061907E-3</c:v>
                </c:pt>
                <c:pt idx="60">
                  <c:v>9.7174493354037095E-3</c:v>
                </c:pt>
                <c:pt idx="61">
                  <c:v>1.1326822063694101E-2</c:v>
                </c:pt>
                <c:pt idx="62">
                  <c:v>1.32138072874604E-2</c:v>
                </c:pt>
                <c:pt idx="63">
                  <c:v>1.5420748671272201E-2</c:v>
                </c:pt>
                <c:pt idx="64">
                  <c:v>1.7994572858763401E-2</c:v>
                </c:pt>
                <c:pt idx="65">
                  <c:v>2.0986774050969902E-2</c:v>
                </c:pt>
                <c:pt idx="66">
                  <c:v>2.4453292405806799E-2</c:v>
                </c:pt>
                <c:pt idx="67">
                  <c:v>2.8454296940505601E-2</c:v>
                </c:pt>
                <c:pt idx="68">
                  <c:v>3.30538942401329E-2</c:v>
                </c:pt>
                <c:pt idx="69">
                  <c:v>3.8319789412358099E-2</c:v>
                </c:pt>
                <c:pt idx="70">
                  <c:v>4.4322921653058699E-2</c:v>
                </c:pt>
                <c:pt idx="71">
                  <c:v>5.1137081503121698E-2</c:v>
                </c:pt>
                <c:pt idx="72">
                  <c:v>5.8838491426908397E-2</c:v>
                </c:pt>
                <c:pt idx="73">
                  <c:v>6.7505300344951794E-2</c:v>
                </c:pt>
                <c:pt idx="74">
                  <c:v>7.7216913727630301E-2</c:v>
                </c:pt>
                <c:pt idx="75">
                  <c:v>8.8053062348285804E-2</c:v>
                </c:pt>
                <c:pt idx="76">
                  <c:v>0.10009251182451601</c:v>
                </c:pt>
                <c:pt idx="77">
                  <c:v>0.11341133481065099</c:v>
                </c:pt>
                <c:pt idx="78">
                  <c:v>0.12808070622140399</c:v>
                </c:pt>
                <c:pt idx="79">
                  <c:v>0.14416423251353699</c:v>
                </c:pt>
                <c:pt idx="80">
                  <c:v>0.16171487926463199</c:v>
                </c:pt>
                <c:pt idx="81">
                  <c:v>0.18077160722133101</c:v>
                </c:pt>
                <c:pt idx="82">
                  <c:v>0.20135585806512399</c:v>
                </c:pt>
                <c:pt idx="83">
                  <c:v>0.223468043750574</c:v>
                </c:pt>
                <c:pt idx="84">
                  <c:v>0.24708418826387701</c:v>
                </c:pt>
                <c:pt idx="85">
                  <c:v>0.27215285277142198</c:v>
                </c:pt>
                <c:pt idx="86">
                  <c:v>0.29859245185143202</c:v>
                </c:pt>
                <c:pt idx="87">
                  <c:v>0.32628904886786098</c:v>
                </c:pt>
                <c:pt idx="88">
                  <c:v>0.35509471232045497</c:v>
                </c:pt>
                <c:pt idx="89">
                  <c:v>0.38482653185554799</c:v>
                </c:pt>
                <c:pt idx="90">
                  <c:v>0.41526644034162102</c:v>
                </c:pt>
                <c:pt idx="91">
                  <c:v>0.44616206897674399</c:v>
                </c:pt>
                <c:pt idx="92">
                  <c:v>0.47722896554444599</c:v>
                </c:pt>
                <c:pt idx="93">
                  <c:v>0.508154602282747</c:v>
                </c:pt>
                <c:pt idx="94">
                  <c:v>0.538604638411739</c:v>
                </c:pt>
                <c:pt idx="95">
                  <c:v>0.56823181896631803</c:v>
                </c:pt>
                <c:pt idx="96">
                  <c:v>0.59668763159272797</c:v>
                </c:pt>
                <c:pt idx="97">
                  <c:v>0.62363639475371502</c:v>
                </c:pt>
                <c:pt idx="98">
                  <c:v>0.64877087534127698</c:v>
                </c:pt>
                <c:pt idx="99">
                  <c:v>0.671827970257176</c:v>
                </c:pt>
                <c:pt idx="100">
                  <c:v>0.69260261927728795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37 GHz, CRTM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Sheet3!$D$2:$D$931</c:f>
              <c:numCache>
                <c:formatCode>General</c:formatCode>
                <c:ptCount val="930"/>
                <c:pt idx="27">
                  <c:v>3.9466259999999998E-4</c:v>
                </c:pt>
                <c:pt idx="39">
                  <c:v>3.9825610000000002E-4</c:v>
                </c:pt>
                <c:pt idx="48">
                  <c:v>4.1300540000000001E-4</c:v>
                </c:pt>
                <c:pt idx="60">
                  <c:v>5.4366820000000004E-4</c:v>
                </c:pt>
                <c:pt idx="79">
                  <c:v>4.349955E-3</c:v>
                </c:pt>
                <c:pt idx="88">
                  <c:v>1.7926912100000001E-2</c:v>
                </c:pt>
                <c:pt idx="96">
                  <c:v>6.2364477199999997E-2</c:v>
                </c:pt>
                <c:pt idx="100">
                  <c:v>0.1051397774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Sheet3!$E$1</c:f>
              <c:strCache>
                <c:ptCount val="1"/>
                <c:pt idx="0">
                  <c:v>89 GHz, WSM6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Sheet3!$E$2:$E$931</c:f>
              <c:numCache>
                <c:formatCode>0.000E+00</c:formatCode>
                <c:ptCount val="930"/>
                <c:pt idx="0">
                  <c:v>4.8201584392122496E-3</c:v>
                </c:pt>
                <c:pt idx="1">
                  <c:v>4.8221472621957501E-3</c:v>
                </c:pt>
                <c:pt idx="2">
                  <c:v>4.8244993857288598E-3</c:v>
                </c:pt>
                <c:pt idx="3">
                  <c:v>4.82728187033495E-3</c:v>
                </c:pt>
                <c:pt idx="4">
                  <c:v>4.8305742414677796E-3</c:v>
                </c:pt>
                <c:pt idx="5">
                  <c:v>4.8344708168344304E-3</c:v>
                </c:pt>
                <c:pt idx="6">
                  <c:v>4.83908346940612E-3</c:v>
                </c:pt>
                <c:pt idx="7">
                  <c:v>4.8445449077753498E-3</c:v>
                </c:pt>
                <c:pt idx="8">
                  <c:v>4.8510125708157697E-3</c:v>
                </c:pt>
                <c:pt idx="9">
                  <c:v>4.8586732517574898E-3</c:v>
                </c:pt>
                <c:pt idx="10">
                  <c:v>4.8677485883371497E-3</c:v>
                </c:pt>
                <c:pt idx="11">
                  <c:v>4.8785015812423298E-3</c:v>
                </c:pt>
                <c:pt idx="12">
                  <c:v>4.8912443333900104E-3</c:v>
                </c:pt>
                <c:pt idx="13">
                  <c:v>4.90634723852765E-3</c:v>
                </c:pt>
                <c:pt idx="14">
                  <c:v>4.9242498902574601E-3</c:v>
                </c:pt>
                <c:pt idx="15">
                  <c:v>4.9454740330668497E-3</c:v>
                </c:pt>
                <c:pt idx="16">
                  <c:v>4.9706389367246799E-3</c:v>
                </c:pt>
                <c:pt idx="17">
                  <c:v>5.00047964613228E-3</c:v>
                </c:pt>
                <c:pt idx="18">
                  <c:v>5.0358686423393299E-3</c:v>
                </c:pt>
                <c:pt idx="19">
                  <c:v>5.0778415491883897E-3</c:v>
                </c:pt>
                <c:pt idx="20">
                  <c:v>5.1276276365266301E-3</c:v>
                </c:pt>
                <c:pt idx="21">
                  <c:v>5.18668600806907E-3</c:v>
                </c:pt>
                <c:pt idx="22">
                  <c:v>5.2567485231481302E-3</c:v>
                </c:pt>
                <c:pt idx="23">
                  <c:v>5.3398706904431601E-3</c:v>
                </c:pt>
                <c:pt idx="24">
                  <c:v>5.4384919923675902E-3</c:v>
                </c:pt>
                <c:pt idx="25">
                  <c:v>5.5555073553271899E-3</c:v>
                </c:pt>
                <c:pt idx="26">
                  <c:v>5.6943517777338004E-3</c:v>
                </c:pt>
                <c:pt idx="27">
                  <c:v>5.8591004682470998E-3</c:v>
                </c:pt>
                <c:pt idx="28">
                  <c:v>6.0545872339318602E-3</c:v>
                </c:pt>
                <c:pt idx="29">
                  <c:v>6.2865442925011698E-3</c:v>
                </c:pt>
                <c:pt idx="30">
                  <c:v>6.5617671615827598E-3</c:v>
                </c:pt>
                <c:pt idx="31">
                  <c:v>6.8883087920733697E-3</c:v>
                </c:pt>
                <c:pt idx="32">
                  <c:v>7.2757076439292504E-3</c:v>
                </c:pt>
                <c:pt idx="33">
                  <c:v>7.7352549190029003E-3</c:v>
                </c:pt>
                <c:pt idx="34">
                  <c:v>8.2803066143310195E-3</c:v>
                </c:pt>
                <c:pt idx="35">
                  <c:v>8.9266463598727391E-3</c:v>
                </c:pt>
                <c:pt idx="36">
                  <c:v>9.6929050387045603E-3</c:v>
                </c:pt>
                <c:pt idx="37">
                  <c:v>1.0601042789558099E-2</c:v>
                </c:pt>
                <c:pt idx="38">
                  <c:v>1.1676897941819E-2</c:v>
                </c:pt>
                <c:pt idx="39">
                  <c:v>1.29508054591212E-2</c:v>
                </c:pt>
                <c:pt idx="40">
                  <c:v>1.4458284260691101E-2</c:v>
                </c:pt>
                <c:pt idx="41">
                  <c:v>1.6240788048291301E-2</c:v>
                </c:pt>
                <c:pt idx="42">
                  <c:v>1.8346507779796899E-2</c:v>
                </c:pt>
                <c:pt idx="43">
                  <c:v>2.08312057067617E-2</c:v>
                </c:pt>
                <c:pt idx="44">
                  <c:v>2.3759051332976198E-2</c:v>
                </c:pt>
                <c:pt idx="45">
                  <c:v>2.7203419728122898E-2</c:v>
                </c:pt>
                <c:pt idx="46">
                  <c:v>3.12476040170677E-2</c:v>
                </c:pt>
                <c:pt idx="47">
                  <c:v>3.5985388886584202E-2</c:v>
                </c:pt>
                <c:pt idx="48">
                  <c:v>4.1521433248590603E-2</c:v>
                </c:pt>
                <c:pt idx="49">
                  <c:v>4.7971420011945903E-2</c:v>
                </c:pt>
                <c:pt idx="50">
                  <c:v>5.5461950028245603E-2</c:v>
                </c:pt>
                <c:pt idx="51">
                  <c:v>6.4130183884154798E-2</c:v>
                </c:pt>
                <c:pt idx="52">
                  <c:v>7.4123264172550204E-2</c:v>
                </c:pt>
                <c:pt idx="53">
                  <c:v>8.5597573945074196E-2</c:v>
                </c:pt>
                <c:pt idx="54">
                  <c:v>9.8717894517274696E-2</c:v>
                </c:pt>
                <c:pt idx="55">
                  <c:v>0.11365650944757</c:v>
                </c:pt>
                <c:pt idx="56">
                  <c:v>0.13059225816862099</c:v>
                </c:pt>
                <c:pt idx="57">
                  <c:v>0.14970947707766</c:v>
                </c:pt>
                <c:pt idx="58">
                  <c:v>0.171196691003527</c:v>
                </c:pt>
                <c:pt idx="59">
                  <c:v>0.19524485302686301</c:v>
                </c:pt>
                <c:pt idx="60">
                  <c:v>0.22204489577761299</c:v>
                </c:pt>
                <c:pt idx="61">
                  <c:v>0.25178436749502903</c:v>
                </c:pt>
                <c:pt idx="62">
                  <c:v>0.28464298592489701</c:v>
                </c:pt>
                <c:pt idx="63">
                  <c:v>0.32078704481424097</c:v>
                </c:pt>
                <c:pt idx="64">
                  <c:v>0.36036273309563099</c:v>
                </c:pt>
                <c:pt idx="65">
                  <c:v>0.40348855211124801</c:v>
                </c:pt>
                <c:pt idx="66">
                  <c:v>0.45024711868351103</c:v>
                </c:pt>
                <c:pt idx="67">
                  <c:v>0.500676705492621</c:v>
                </c:pt>
                <c:pt idx="68">
                  <c:v>0.55476288914222005</c:v>
                </c:pt>
                <c:pt idx="69">
                  <c:v>0.61243065494507398</c:v>
                </c:pt>
                <c:pt idx="70">
                  <c:v>0.67353725837987699</c:v>
                </c:pt>
                <c:pt idx="71">
                  <c:v>0.73786608311957502</c:v>
                </c:pt>
                <c:pt idx="72">
                  <c:v>0.80512168134808604</c:v>
                </c:pt>
                <c:pt idx="73">
                  <c:v>0.87492614725291895</c:v>
                </c:pt>
                <c:pt idx="74">
                  <c:v>0.94681696704876905</c:v>
                </c:pt>
                <c:pt idx="75">
                  <c:v>1.0202465101602201</c:v>
                </c:pt>
                <c:pt idx="76">
                  <c:v>1.09458337147712</c:v>
                </c:pt>
                <c:pt idx="77">
                  <c:v>1.16911583360835</c:v>
                </c:pt>
                <c:pt idx="78">
                  <c:v>1.2430577761702299</c:v>
                </c:pt>
                <c:pt idx="79">
                  <c:v>1.31555739871892</c:v>
                </c:pt>
                <c:pt idx="80">
                  <c:v>1.38570912589225</c:v>
                </c:pt>
                <c:pt idx="81">
                  <c:v>1.4525690090546901</c:v>
                </c:pt>
                <c:pt idx="82">
                  <c:v>1.5151738126035501</c:v>
                </c:pt>
                <c:pt idx="83">
                  <c:v>1.5725637656643601</c:v>
                </c:pt>
                <c:pt idx="84">
                  <c:v>1.62380867185281</c:v>
                </c:pt>
                <c:pt idx="85">
                  <c:v>1.66803671599143</c:v>
                </c:pt>
                <c:pt idx="86">
                  <c:v>1.7044649194046799</c:v>
                </c:pt>
                <c:pt idx="87">
                  <c:v>1.73242982459223</c:v>
                </c:pt>
                <c:pt idx="88">
                  <c:v>1.7514166981463</c:v>
                </c:pt>
                <c:pt idx="89">
                  <c:v>1.76108539023509</c:v>
                </c:pt>
                <c:pt idx="90">
                  <c:v>1.7612910235149299</c:v>
                </c:pt>
                <c:pt idx="91">
                  <c:v>1.7520979093323401</c:v>
                </c:pt>
                <c:pt idx="92">
                  <c:v>1.7337854621216899</c:v>
                </c:pt>
                <c:pt idx="93">
                  <c:v>1.70684532503968</c:v>
                </c:pt>
                <c:pt idx="94">
                  <c:v>1.67196935035658</c:v>
                </c:pt>
                <c:pt idx="95">
                  <c:v>1.6300284599713499</c:v>
                </c:pt>
                <c:pt idx="96">
                  <c:v>1.58204278128996</c:v>
                </c:pt>
                <c:pt idx="97">
                  <c:v>1.5291439086933201</c:v>
                </c:pt>
                <c:pt idx="98">
                  <c:v>1.4725307748507099</c:v>
                </c:pt>
                <c:pt idx="99">
                  <c:v>1.41342143251314</c:v>
                </c:pt>
                <c:pt idx="100">
                  <c:v>1.3530039009666599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Sheet3!$F$1</c:f>
              <c:strCache>
                <c:ptCount val="1"/>
                <c:pt idx="0">
                  <c:v>89 GHz, CRTM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Sheet3!$F$2:$F$931</c:f>
              <c:numCache>
                <c:formatCode>General</c:formatCode>
                <c:ptCount val="930"/>
                <c:pt idx="27">
                  <c:v>9.7916379999999996E-4</c:v>
                </c:pt>
                <c:pt idx="39">
                  <c:v>1.1043085E-3</c:v>
                </c:pt>
                <c:pt idx="48">
                  <c:v>1.6202769E-3</c:v>
                </c:pt>
                <c:pt idx="60">
                  <c:v>6.1756331000000003E-3</c:v>
                </c:pt>
                <c:pt idx="79">
                  <c:v>0.12149636799999999</c:v>
                </c:pt>
                <c:pt idx="88">
                  <c:v>0.38920574029999999</c:v>
                </c:pt>
                <c:pt idx="96">
                  <c:v>0.89006407759999995</c:v>
                </c:pt>
                <c:pt idx="100">
                  <c:v>1.2099656190000001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211024"/>
        <c:axId val="1655218096"/>
      </c:scatterChart>
      <c:valAx>
        <c:axId val="1655211024"/>
        <c:scaling>
          <c:orientation val="minMax"/>
          <c:max val="1.1000000000000003E-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Mean Particle Size</a:t>
                </a:r>
                <a:r>
                  <a:rPr lang="en-US" sz="1400" baseline="0" dirty="0"/>
                  <a:t> (ours), </a:t>
                </a:r>
                <a:r>
                  <a:rPr lang="en-US" sz="1400" dirty="0"/>
                  <a:t>"Effective</a:t>
                </a:r>
                <a:r>
                  <a:rPr lang="en-US" sz="1400" baseline="0" dirty="0"/>
                  <a:t> Radius" (theirs) (m)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218096"/>
        <c:crosses val="autoZero"/>
        <c:crossBetween val="midCat"/>
      </c:valAx>
      <c:valAx>
        <c:axId val="165521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Mass Extinction</a:t>
                </a:r>
                <a:r>
                  <a:rPr lang="en-US" sz="1400" baseline="0" dirty="0"/>
                  <a:t> </a:t>
                </a:r>
                <a:r>
                  <a:rPr lang="en-US" sz="1400" baseline="0" dirty="0" err="1"/>
                  <a:t>Coeff</a:t>
                </a:r>
                <a:r>
                  <a:rPr lang="en-US" sz="1400" baseline="0" dirty="0"/>
                  <a:t> (m</a:t>
                </a:r>
                <a:r>
                  <a:rPr lang="en-US" sz="1400" baseline="30000" dirty="0"/>
                  <a:t>2</a:t>
                </a:r>
                <a:r>
                  <a:rPr lang="en-US" sz="1400" baseline="0" dirty="0"/>
                  <a:t>/kg)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21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Mass Extinction Coefficient for Graupel, Our WSM6 LUT vs CRTM LUT</a:t>
            </a:r>
          </a:p>
        </c:rich>
      </c:tx>
      <c:layout>
        <c:manualLayout>
          <c:xMode val="edge"/>
          <c:yMode val="edge"/>
          <c:x val="0.11140532713927152"/>
          <c:y val="2.1164021164021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Sheet3!$C$1</c:f>
              <c:strCache>
                <c:ptCount val="1"/>
                <c:pt idx="0">
                  <c:v>37 GHz, WSM6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Sheet3!$C$2:$C$931</c:f>
              <c:numCache>
                <c:formatCode>0.000E+00</c:formatCode>
                <c:ptCount val="930"/>
                <c:pt idx="0">
                  <c:v>8.4279710063406299E-4</c:v>
                </c:pt>
                <c:pt idx="1">
                  <c:v>8.4285656461895295E-4</c:v>
                </c:pt>
                <c:pt idx="2">
                  <c:v>8.4292688769580101E-4</c:v>
                </c:pt>
                <c:pt idx="3">
                  <c:v>8.4301007406673099E-4</c:v>
                </c:pt>
                <c:pt idx="4">
                  <c:v>8.4310850050310301E-4</c:v>
                </c:pt>
                <c:pt idx="5">
                  <c:v>8.43224985934724E-4</c:v>
                </c:pt>
                <c:pt idx="6">
                  <c:v>8.4336287407666495E-4</c:v>
                </c:pt>
                <c:pt idx="7">
                  <c:v>8.43526131541122E-4</c:v>
                </c:pt>
                <c:pt idx="8">
                  <c:v>8.4371946434178501E-4</c:v>
                </c:pt>
                <c:pt idx="9">
                  <c:v>8.4394845624460402E-4</c:v>
                </c:pt>
                <c:pt idx="10">
                  <c:v>8.4421973306815295E-4</c:v>
                </c:pt>
                <c:pt idx="11">
                  <c:v>8.4454115780796795E-4</c:v>
                </c:pt>
                <c:pt idx="12">
                  <c:v>8.4492206237551698E-4</c:v>
                </c:pt>
                <c:pt idx="13">
                  <c:v>8.4537352283098896E-4</c:v>
                </c:pt>
                <c:pt idx="14">
                  <c:v>8.4590868628203395E-4</c:v>
                </c:pt>
                <c:pt idx="15">
                  <c:v>8.4654315915666197E-4</c:v>
                </c:pt>
                <c:pt idx="16">
                  <c:v>8.4729546838314203E-4</c:v>
                </c:pt>
                <c:pt idx="17">
                  <c:v>8.4818760917698298E-4</c:v>
                </c:pt>
                <c:pt idx="18">
                  <c:v>8.4924569570946496E-4</c:v>
                </c:pt>
                <c:pt idx="19">
                  <c:v>8.50500733989632E-4</c:v>
                </c:pt>
                <c:pt idx="20">
                  <c:v>8.5198953992290504E-4</c:v>
                </c:pt>
                <c:pt idx="21">
                  <c:v>8.5375582982159803E-4</c:v>
                </c:pt>
                <c:pt idx="22">
                  <c:v>8.5585151576289499E-4</c:v>
                </c:pt>
                <c:pt idx="23">
                  <c:v>8.5833824426908504E-4</c:v>
                </c:pt>
                <c:pt idx="24">
                  <c:v>8.61289224001288E-4</c:v>
                </c:pt>
                <c:pt idx="25">
                  <c:v>8.6479139672338598E-4</c:v>
                </c:pt>
                <c:pt idx="26">
                  <c:v>8.6894801595676404E-4</c:v>
                </c:pt>
                <c:pt idx="27">
                  <c:v>8.7388170980471996E-4</c:v>
                </c:pt>
                <c:pt idx="28">
                  <c:v>8.7973811872649502E-4</c:v>
                </c:pt>
                <c:pt idx="29">
                  <c:v>8.8669021599579697E-4</c:v>
                </c:pt>
                <c:pt idx="30">
                  <c:v>8.9494343867141195E-4</c:v>
                </c:pt>
                <c:pt idx="31">
                  <c:v>9.0474178070547697E-4</c:v>
                </c:pt>
                <c:pt idx="32">
                  <c:v>9.1637502798344898E-4</c:v>
                </c:pt>
                <c:pt idx="33">
                  <c:v>9.3018734840390595E-4</c:v>
                </c:pt>
                <c:pt idx="34">
                  <c:v>9.4658748946692699E-4</c:v>
                </c:pt>
                <c:pt idx="35">
                  <c:v>9.6606088228597402E-4</c:v>
                </c:pt>
                <c:pt idx="36">
                  <c:v>9.8918400566044601E-4</c:v>
                </c:pt>
                <c:pt idx="37">
                  <c:v>1.0166414281925101E-3</c:v>
                </c:pt>
                <c:pt idx="38">
                  <c:v>1.04924602190873E-3</c:v>
                </c:pt>
                <c:pt idx="39">
                  <c:v>1.0879629290994201E-3</c:v>
                </c:pt>
                <c:pt idx="40">
                  <c:v>1.13393796686609E-3</c:v>
                </c:pt>
                <c:pt idx="41">
                  <c:v>1.18853127293354E-3</c:v>
                </c:pt>
                <c:pt idx="42">
                  <c:v>1.2533571332856001E-3</c:v>
                </c:pt>
                <c:pt idx="43">
                  <c:v>1.3303310884076199E-3</c:v>
                </c:pt>
                <c:pt idx="44">
                  <c:v>1.42172559091872E-3</c:v>
                </c:pt>
                <c:pt idx="45">
                  <c:v>1.53023568239197E-3</c:v>
                </c:pt>
                <c:pt idx="46">
                  <c:v>1.6590563682462799E-3</c:v>
                </c:pt>
                <c:pt idx="47">
                  <c:v>1.8119735903498299E-3</c:v>
                </c:pt>
                <c:pt idx="48">
                  <c:v>1.9934709157491798E-3</c:v>
                </c:pt>
                <c:pt idx="49">
                  <c:v>2.20885425738336E-3</c:v>
                </c:pt>
                <c:pt idx="50">
                  <c:v>2.4643970885511201E-3</c:v>
                </c:pt>
                <c:pt idx="51">
                  <c:v>2.7675086624182198E-3</c:v>
                </c:pt>
                <c:pt idx="52">
                  <c:v>3.1269276374383701E-3</c:v>
                </c:pt>
                <c:pt idx="53">
                  <c:v>3.5529431537015999E-3</c:v>
                </c:pt>
                <c:pt idx="54">
                  <c:v>4.05764469569237E-3</c:v>
                </c:pt>
                <c:pt idx="55">
                  <c:v>4.6552008877202497E-3</c:v>
                </c:pt>
                <c:pt idx="56">
                  <c:v>5.3621655703941498E-3</c:v>
                </c:pt>
                <c:pt idx="57">
                  <c:v>6.1978069978609902E-3</c:v>
                </c:pt>
                <c:pt idx="58">
                  <c:v>7.1844527498798197E-3</c:v>
                </c:pt>
                <c:pt idx="59">
                  <c:v>8.3478390876061907E-3</c:v>
                </c:pt>
                <c:pt idx="60">
                  <c:v>9.7174493354037095E-3</c:v>
                </c:pt>
                <c:pt idx="61">
                  <c:v>1.1326822063694101E-2</c:v>
                </c:pt>
                <c:pt idx="62">
                  <c:v>1.32138072874604E-2</c:v>
                </c:pt>
                <c:pt idx="63">
                  <c:v>1.5420748671272201E-2</c:v>
                </c:pt>
                <c:pt idx="64">
                  <c:v>1.7994572858763401E-2</c:v>
                </c:pt>
                <c:pt idx="65">
                  <c:v>2.0986774050969902E-2</c:v>
                </c:pt>
                <c:pt idx="66">
                  <c:v>2.4453292405806799E-2</c:v>
                </c:pt>
                <c:pt idx="67">
                  <c:v>2.8454296940505601E-2</c:v>
                </c:pt>
                <c:pt idx="68">
                  <c:v>3.30538942401329E-2</c:v>
                </c:pt>
                <c:pt idx="69">
                  <c:v>3.8319789412358099E-2</c:v>
                </c:pt>
                <c:pt idx="70">
                  <c:v>4.4322921653058699E-2</c:v>
                </c:pt>
                <c:pt idx="71">
                  <c:v>5.1137081503121698E-2</c:v>
                </c:pt>
                <c:pt idx="72">
                  <c:v>5.8838491426908397E-2</c:v>
                </c:pt>
                <c:pt idx="73">
                  <c:v>6.7505300344951794E-2</c:v>
                </c:pt>
                <c:pt idx="74">
                  <c:v>7.7216913727630301E-2</c:v>
                </c:pt>
                <c:pt idx="75">
                  <c:v>8.8053062348285804E-2</c:v>
                </c:pt>
                <c:pt idx="76">
                  <c:v>0.10009251182451601</c:v>
                </c:pt>
                <c:pt idx="77">
                  <c:v>0.11341133481065099</c:v>
                </c:pt>
                <c:pt idx="78">
                  <c:v>0.12808070622140399</c:v>
                </c:pt>
                <c:pt idx="79">
                  <c:v>0.14416423251353699</c:v>
                </c:pt>
                <c:pt idx="80">
                  <c:v>0.16171487926463199</c:v>
                </c:pt>
                <c:pt idx="81">
                  <c:v>0.18077160722133101</c:v>
                </c:pt>
                <c:pt idx="82">
                  <c:v>0.20135585806512399</c:v>
                </c:pt>
                <c:pt idx="83">
                  <c:v>0.223468043750574</c:v>
                </c:pt>
                <c:pt idx="84">
                  <c:v>0.24708418826387701</c:v>
                </c:pt>
                <c:pt idx="85">
                  <c:v>0.27215285277142198</c:v>
                </c:pt>
                <c:pt idx="86">
                  <c:v>0.29859245185143202</c:v>
                </c:pt>
                <c:pt idx="87">
                  <c:v>0.32628904886786098</c:v>
                </c:pt>
                <c:pt idx="88">
                  <c:v>0.35509471232045497</c:v>
                </c:pt>
                <c:pt idx="89">
                  <c:v>0.38482653185554799</c:v>
                </c:pt>
                <c:pt idx="90">
                  <c:v>0.41526644034162102</c:v>
                </c:pt>
                <c:pt idx="91">
                  <c:v>0.44616206897674399</c:v>
                </c:pt>
                <c:pt idx="92">
                  <c:v>0.47722896554444599</c:v>
                </c:pt>
                <c:pt idx="93">
                  <c:v>0.508154602282747</c:v>
                </c:pt>
                <c:pt idx="94">
                  <c:v>0.538604638411739</c:v>
                </c:pt>
                <c:pt idx="95">
                  <c:v>0.56823181896631803</c:v>
                </c:pt>
                <c:pt idx="96">
                  <c:v>0.59668763159272797</c:v>
                </c:pt>
                <c:pt idx="97">
                  <c:v>0.62363639475371502</c:v>
                </c:pt>
                <c:pt idx="98">
                  <c:v>0.64877087534127698</c:v>
                </c:pt>
                <c:pt idx="99">
                  <c:v>0.671827970257176</c:v>
                </c:pt>
                <c:pt idx="100">
                  <c:v>0.69260261927728795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Sheet3!$D$1</c:f>
              <c:strCache>
                <c:ptCount val="1"/>
                <c:pt idx="0">
                  <c:v>37 GHz, CRTM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Sheet3!$D$2:$D$931</c:f>
              <c:numCache>
                <c:formatCode>General</c:formatCode>
                <c:ptCount val="930"/>
                <c:pt idx="27">
                  <c:v>3.9466259999999998E-4</c:v>
                </c:pt>
                <c:pt idx="39">
                  <c:v>3.9825610000000002E-4</c:v>
                </c:pt>
                <c:pt idx="48">
                  <c:v>4.1300540000000001E-4</c:v>
                </c:pt>
                <c:pt idx="60">
                  <c:v>5.4366820000000004E-4</c:v>
                </c:pt>
                <c:pt idx="79">
                  <c:v>4.349955E-3</c:v>
                </c:pt>
                <c:pt idx="88">
                  <c:v>1.7926912100000001E-2</c:v>
                </c:pt>
                <c:pt idx="96">
                  <c:v>6.2364477199999997E-2</c:v>
                </c:pt>
                <c:pt idx="100">
                  <c:v>0.1051397774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Sheet3!$E$1</c:f>
              <c:strCache>
                <c:ptCount val="1"/>
                <c:pt idx="0">
                  <c:v>89 GHz, WSM6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Sheet3!$E$2:$E$931</c:f>
              <c:numCache>
                <c:formatCode>0.000E+00</c:formatCode>
                <c:ptCount val="930"/>
                <c:pt idx="0">
                  <c:v>4.8201584392122496E-3</c:v>
                </c:pt>
                <c:pt idx="1">
                  <c:v>4.8221472621957501E-3</c:v>
                </c:pt>
                <c:pt idx="2">
                  <c:v>4.8244993857288598E-3</c:v>
                </c:pt>
                <c:pt idx="3">
                  <c:v>4.82728187033495E-3</c:v>
                </c:pt>
                <c:pt idx="4">
                  <c:v>4.8305742414677796E-3</c:v>
                </c:pt>
                <c:pt idx="5">
                  <c:v>4.8344708168344304E-3</c:v>
                </c:pt>
                <c:pt idx="6">
                  <c:v>4.83908346940612E-3</c:v>
                </c:pt>
                <c:pt idx="7">
                  <c:v>4.8445449077753498E-3</c:v>
                </c:pt>
                <c:pt idx="8">
                  <c:v>4.8510125708157697E-3</c:v>
                </c:pt>
                <c:pt idx="9">
                  <c:v>4.8586732517574898E-3</c:v>
                </c:pt>
                <c:pt idx="10">
                  <c:v>4.8677485883371497E-3</c:v>
                </c:pt>
                <c:pt idx="11">
                  <c:v>4.8785015812423298E-3</c:v>
                </c:pt>
                <c:pt idx="12">
                  <c:v>4.8912443333900104E-3</c:v>
                </c:pt>
                <c:pt idx="13">
                  <c:v>4.90634723852765E-3</c:v>
                </c:pt>
                <c:pt idx="14">
                  <c:v>4.9242498902574601E-3</c:v>
                </c:pt>
                <c:pt idx="15">
                  <c:v>4.9454740330668497E-3</c:v>
                </c:pt>
                <c:pt idx="16">
                  <c:v>4.9706389367246799E-3</c:v>
                </c:pt>
                <c:pt idx="17">
                  <c:v>5.00047964613228E-3</c:v>
                </c:pt>
                <c:pt idx="18">
                  <c:v>5.0358686423393299E-3</c:v>
                </c:pt>
                <c:pt idx="19">
                  <c:v>5.0778415491883897E-3</c:v>
                </c:pt>
                <c:pt idx="20">
                  <c:v>5.1276276365266301E-3</c:v>
                </c:pt>
                <c:pt idx="21">
                  <c:v>5.18668600806907E-3</c:v>
                </c:pt>
                <c:pt idx="22">
                  <c:v>5.2567485231481302E-3</c:v>
                </c:pt>
                <c:pt idx="23">
                  <c:v>5.3398706904431601E-3</c:v>
                </c:pt>
                <c:pt idx="24">
                  <c:v>5.4384919923675902E-3</c:v>
                </c:pt>
                <c:pt idx="25">
                  <c:v>5.5555073553271899E-3</c:v>
                </c:pt>
                <c:pt idx="26">
                  <c:v>5.6943517777338004E-3</c:v>
                </c:pt>
                <c:pt idx="27">
                  <c:v>5.8591004682470998E-3</c:v>
                </c:pt>
                <c:pt idx="28">
                  <c:v>6.0545872339318602E-3</c:v>
                </c:pt>
                <c:pt idx="29">
                  <c:v>6.2865442925011698E-3</c:v>
                </c:pt>
                <c:pt idx="30">
                  <c:v>6.5617671615827598E-3</c:v>
                </c:pt>
                <c:pt idx="31">
                  <c:v>6.8883087920733697E-3</c:v>
                </c:pt>
                <c:pt idx="32">
                  <c:v>7.2757076439292504E-3</c:v>
                </c:pt>
                <c:pt idx="33">
                  <c:v>7.7352549190029003E-3</c:v>
                </c:pt>
                <c:pt idx="34">
                  <c:v>8.2803066143310195E-3</c:v>
                </c:pt>
                <c:pt idx="35">
                  <c:v>8.9266463598727391E-3</c:v>
                </c:pt>
                <c:pt idx="36">
                  <c:v>9.6929050387045603E-3</c:v>
                </c:pt>
                <c:pt idx="37">
                  <c:v>1.0601042789558099E-2</c:v>
                </c:pt>
                <c:pt idx="38">
                  <c:v>1.1676897941819E-2</c:v>
                </c:pt>
                <c:pt idx="39">
                  <c:v>1.29508054591212E-2</c:v>
                </c:pt>
                <c:pt idx="40">
                  <c:v>1.4458284260691101E-2</c:v>
                </c:pt>
                <c:pt idx="41">
                  <c:v>1.6240788048291301E-2</c:v>
                </c:pt>
                <c:pt idx="42">
                  <c:v>1.8346507779796899E-2</c:v>
                </c:pt>
                <c:pt idx="43">
                  <c:v>2.08312057067617E-2</c:v>
                </c:pt>
                <c:pt idx="44">
                  <c:v>2.3759051332976198E-2</c:v>
                </c:pt>
                <c:pt idx="45">
                  <c:v>2.7203419728122898E-2</c:v>
                </c:pt>
                <c:pt idx="46">
                  <c:v>3.12476040170677E-2</c:v>
                </c:pt>
                <c:pt idx="47">
                  <c:v>3.5985388886584202E-2</c:v>
                </c:pt>
                <c:pt idx="48">
                  <c:v>4.1521433248590603E-2</c:v>
                </c:pt>
                <c:pt idx="49">
                  <c:v>4.7971420011945903E-2</c:v>
                </c:pt>
                <c:pt idx="50">
                  <c:v>5.5461950028245603E-2</c:v>
                </c:pt>
                <c:pt idx="51">
                  <c:v>6.4130183884154798E-2</c:v>
                </c:pt>
                <c:pt idx="52">
                  <c:v>7.4123264172550204E-2</c:v>
                </c:pt>
                <c:pt idx="53">
                  <c:v>8.5597573945074196E-2</c:v>
                </c:pt>
                <c:pt idx="54">
                  <c:v>9.8717894517274696E-2</c:v>
                </c:pt>
                <c:pt idx="55">
                  <c:v>0.11365650944757</c:v>
                </c:pt>
                <c:pt idx="56">
                  <c:v>0.13059225816862099</c:v>
                </c:pt>
                <c:pt idx="57">
                  <c:v>0.14970947707766</c:v>
                </c:pt>
                <c:pt idx="58">
                  <c:v>0.171196691003527</c:v>
                </c:pt>
                <c:pt idx="59">
                  <c:v>0.19524485302686301</c:v>
                </c:pt>
                <c:pt idx="60">
                  <c:v>0.22204489577761299</c:v>
                </c:pt>
                <c:pt idx="61">
                  <c:v>0.25178436749502903</c:v>
                </c:pt>
                <c:pt idx="62">
                  <c:v>0.28464298592489701</c:v>
                </c:pt>
                <c:pt idx="63">
                  <c:v>0.32078704481424097</c:v>
                </c:pt>
                <c:pt idx="64">
                  <c:v>0.36036273309563099</c:v>
                </c:pt>
                <c:pt idx="65">
                  <c:v>0.40348855211124801</c:v>
                </c:pt>
                <c:pt idx="66">
                  <c:v>0.45024711868351103</c:v>
                </c:pt>
                <c:pt idx="67">
                  <c:v>0.500676705492621</c:v>
                </c:pt>
                <c:pt idx="68">
                  <c:v>0.55476288914222005</c:v>
                </c:pt>
                <c:pt idx="69">
                  <c:v>0.61243065494507398</c:v>
                </c:pt>
                <c:pt idx="70">
                  <c:v>0.67353725837987699</c:v>
                </c:pt>
                <c:pt idx="71">
                  <c:v>0.73786608311957502</c:v>
                </c:pt>
                <c:pt idx="72">
                  <c:v>0.80512168134808604</c:v>
                </c:pt>
                <c:pt idx="73">
                  <c:v>0.87492614725291895</c:v>
                </c:pt>
                <c:pt idx="74">
                  <c:v>0.94681696704876905</c:v>
                </c:pt>
                <c:pt idx="75">
                  <c:v>1.0202465101602201</c:v>
                </c:pt>
                <c:pt idx="76">
                  <c:v>1.09458337147712</c:v>
                </c:pt>
                <c:pt idx="77">
                  <c:v>1.16911583360835</c:v>
                </c:pt>
                <c:pt idx="78">
                  <c:v>1.2430577761702299</c:v>
                </c:pt>
                <c:pt idx="79">
                  <c:v>1.31555739871892</c:v>
                </c:pt>
                <c:pt idx="80">
                  <c:v>1.38570912589225</c:v>
                </c:pt>
                <c:pt idx="81">
                  <c:v>1.4525690090546901</c:v>
                </c:pt>
                <c:pt idx="82">
                  <c:v>1.5151738126035501</c:v>
                </c:pt>
                <c:pt idx="83">
                  <c:v>1.5725637656643601</c:v>
                </c:pt>
                <c:pt idx="84">
                  <c:v>1.62380867185281</c:v>
                </c:pt>
                <c:pt idx="85">
                  <c:v>1.66803671599143</c:v>
                </c:pt>
                <c:pt idx="86">
                  <c:v>1.7044649194046799</c:v>
                </c:pt>
                <c:pt idx="87">
                  <c:v>1.73242982459223</c:v>
                </c:pt>
                <c:pt idx="88">
                  <c:v>1.7514166981463</c:v>
                </c:pt>
                <c:pt idx="89">
                  <c:v>1.76108539023509</c:v>
                </c:pt>
                <c:pt idx="90">
                  <c:v>1.7612910235149299</c:v>
                </c:pt>
                <c:pt idx="91">
                  <c:v>1.7520979093323401</c:v>
                </c:pt>
                <c:pt idx="92">
                  <c:v>1.7337854621216899</c:v>
                </c:pt>
                <c:pt idx="93">
                  <c:v>1.70684532503968</c:v>
                </c:pt>
                <c:pt idx="94">
                  <c:v>1.67196935035658</c:v>
                </c:pt>
                <c:pt idx="95">
                  <c:v>1.6300284599713499</c:v>
                </c:pt>
                <c:pt idx="96">
                  <c:v>1.58204278128996</c:v>
                </c:pt>
                <c:pt idx="97">
                  <c:v>1.5291439086933201</c:v>
                </c:pt>
                <c:pt idx="98">
                  <c:v>1.4725307748507099</c:v>
                </c:pt>
                <c:pt idx="99">
                  <c:v>1.41342143251314</c:v>
                </c:pt>
                <c:pt idx="100">
                  <c:v>1.3530039009666599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Sheet3!$F$1</c:f>
              <c:strCache>
                <c:ptCount val="1"/>
                <c:pt idx="0">
                  <c:v>89 GHz, CRTM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Sheet3!$B$2:$B$931</c:f>
              <c:numCache>
                <c:formatCode>0.000E+00</c:formatCode>
                <c:ptCount val="930"/>
                <c:pt idx="0">
                  <c:v>8.3333333333333337E-6</c:v>
                </c:pt>
                <c:pt idx="1">
                  <c:v>8.3333333333333337E-6</c:v>
                </c:pt>
                <c:pt idx="2">
                  <c:v>8.3333333333333337E-6</c:v>
                </c:pt>
                <c:pt idx="3">
                  <c:v>8.3333333333333337E-6</c:v>
                </c:pt>
                <c:pt idx="4">
                  <c:v>8.3333333333333337E-6</c:v>
                </c:pt>
                <c:pt idx="5">
                  <c:v>8.3333333333333337E-6</c:v>
                </c:pt>
                <c:pt idx="6">
                  <c:v>8.3333333333333337E-6</c:v>
                </c:pt>
                <c:pt idx="7">
                  <c:v>8.3333333333333337E-6</c:v>
                </c:pt>
                <c:pt idx="8">
                  <c:v>8.3333333333333337E-6</c:v>
                </c:pt>
                <c:pt idx="9">
                  <c:v>8.3333333333333337E-6</c:v>
                </c:pt>
                <c:pt idx="10">
                  <c:v>8.3333333333333337E-6</c:v>
                </c:pt>
                <c:pt idx="11">
                  <c:v>8.3333333333333337E-6</c:v>
                </c:pt>
                <c:pt idx="12">
                  <c:v>8.3333333333333337E-6</c:v>
                </c:pt>
                <c:pt idx="13">
                  <c:v>8.3333333333333337E-6</c:v>
                </c:pt>
                <c:pt idx="14">
                  <c:v>8.3333333333333337E-6</c:v>
                </c:pt>
                <c:pt idx="15">
                  <c:v>8.3333333333333337E-6</c:v>
                </c:pt>
                <c:pt idx="16">
                  <c:v>8.3333333333333337E-6</c:v>
                </c:pt>
                <c:pt idx="17">
                  <c:v>8.4028195509422338E-6</c:v>
                </c:pt>
                <c:pt idx="18">
                  <c:v>8.9007179113281292E-6</c:v>
                </c:pt>
                <c:pt idx="19">
                  <c:v>9.4281186043265368E-6</c:v>
                </c:pt>
                <c:pt idx="20">
                  <c:v>9.9867697530461825E-6</c:v>
                </c:pt>
                <c:pt idx="21">
                  <c:v>1.0578523063402041E-5</c:v>
                </c:pt>
                <c:pt idx="22">
                  <c:v>1.1205339961782475E-5</c:v>
                </c:pt>
                <c:pt idx="23">
                  <c:v>1.1869298096396044E-5</c:v>
                </c:pt>
                <c:pt idx="24">
                  <c:v>1.257259822384721E-5</c:v>
                </c:pt>
                <c:pt idx="25">
                  <c:v>1.3317571503767519E-5</c:v>
                </c:pt>
                <c:pt idx="26">
                  <c:v>1.4106687225680651E-5</c:v>
                </c:pt>
                <c:pt idx="27">
                  <c:v>1.4942560993713101E-5</c:v>
                </c:pt>
                <c:pt idx="28">
                  <c:v>1.5827963396279449E-5</c:v>
                </c:pt>
                <c:pt idx="29">
                  <c:v>1.6765829189478774E-5</c:v>
                </c:pt>
                <c:pt idx="30">
                  <c:v>1.7759267024641548E-5</c:v>
                </c:pt>
                <c:pt idx="31">
                  <c:v>1.8811569752269706E-5</c:v>
                </c:pt>
                <c:pt idx="32">
                  <c:v>1.992622533652409E-5</c:v>
                </c:pt>
                <c:pt idx="33">
                  <c:v>2.1106928416435217E-5</c:v>
                </c:pt>
                <c:pt idx="34">
                  <c:v>2.2357592552159408E-5</c:v>
                </c:pt>
                <c:pt idx="35">
                  <c:v>2.3682363196870861E-5</c:v>
                </c:pt>
                <c:pt idx="36">
                  <c:v>2.508563143728698E-5</c:v>
                </c:pt>
                <c:pt idx="37">
                  <c:v>2.6572048548370736E-5</c:v>
                </c:pt>
                <c:pt idx="38">
                  <c:v>2.8146541410453516E-5</c:v>
                </c:pt>
                <c:pt idx="39">
                  <c:v>2.9814328839879703E-5</c:v>
                </c:pt>
                <c:pt idx="40">
                  <c:v>3.1580938887303243E-5</c:v>
                </c:pt>
                <c:pt idx="41">
                  <c:v>3.34522271609722E-5</c:v>
                </c:pt>
                <c:pt idx="42">
                  <c:v>3.543439623573674E-5</c:v>
                </c:pt>
                <c:pt idx="43">
                  <c:v>3.7534016212112236E-5</c:v>
                </c:pt>
                <c:pt idx="44">
                  <c:v>3.9758046493544625E-5</c:v>
                </c:pt>
                <c:pt idx="45">
                  <c:v>4.2113858854058986E-5</c:v>
                </c:pt>
                <c:pt idx="46">
                  <c:v>4.460926187275252E-5</c:v>
                </c:pt>
                <c:pt idx="47">
                  <c:v>4.7252526816122377E-5</c:v>
                </c:pt>
                <c:pt idx="48">
                  <c:v>5.0052415054017354E-5</c:v>
                </c:pt>
                <c:pt idx="49">
                  <c:v>5.3018207100087682E-5</c:v>
                </c:pt>
                <c:pt idx="50">
                  <c:v>5.6159733372988858E-5</c:v>
                </c:pt>
                <c:pt idx="51">
                  <c:v>5.9487406780301739E-5</c:v>
                </c:pt>
                <c:pt idx="52">
                  <c:v>6.3012257233171313E-5</c:v>
                </c:pt>
                <c:pt idx="53">
                  <c:v>6.6745968206066264E-5</c:v>
                </c:pt>
                <c:pt idx="54">
                  <c:v>7.070091546284069E-5</c:v>
                </c:pt>
                <c:pt idx="55">
                  <c:v>7.4890208077458431E-5</c:v>
                </c:pt>
                <c:pt idx="56">
                  <c:v>7.9327731885350252E-5</c:v>
                </c:pt>
                <c:pt idx="57">
                  <c:v>8.4028195509422443E-5</c:v>
                </c:pt>
                <c:pt idx="58">
                  <c:v>8.9007179113281237E-5</c:v>
                </c:pt>
                <c:pt idx="59">
                  <c:v>9.428118604326547E-5</c:v>
                </c:pt>
                <c:pt idx="60">
                  <c:v>9.9867697530461747E-5</c:v>
                </c:pt>
                <c:pt idx="61">
                  <c:v>1.0578523063402034E-4</c:v>
                </c:pt>
                <c:pt idx="62">
                  <c:v>1.1205339961782485E-4</c:v>
                </c:pt>
                <c:pt idx="63">
                  <c:v>1.1869298096396014E-4</c:v>
                </c:pt>
                <c:pt idx="64">
                  <c:v>1.2572598223847202E-4</c:v>
                </c:pt>
                <c:pt idx="65">
                  <c:v>1.3317571503767512E-4</c:v>
                </c:pt>
                <c:pt idx="66">
                  <c:v>1.4106687225680641E-4</c:v>
                </c:pt>
                <c:pt idx="67">
                  <c:v>1.494256099371309E-4</c:v>
                </c:pt>
                <c:pt idx="68">
                  <c:v>1.5827963396279439E-4</c:v>
                </c:pt>
                <c:pt idx="69">
                  <c:v>1.6765829189478794E-4</c:v>
                </c:pt>
                <c:pt idx="70">
                  <c:v>1.7759267024641535E-4</c:v>
                </c:pt>
                <c:pt idx="71">
                  <c:v>1.8811569752269695E-4</c:v>
                </c:pt>
                <c:pt idx="72">
                  <c:v>1.992622533652411E-4</c:v>
                </c:pt>
                <c:pt idx="73">
                  <c:v>2.1106928416435221E-4</c:v>
                </c:pt>
                <c:pt idx="74">
                  <c:v>2.2357592552159415E-4</c:v>
                </c:pt>
                <c:pt idx="75">
                  <c:v>2.3682363196870842E-4</c:v>
                </c:pt>
                <c:pt idx="76">
                  <c:v>2.5085631437286984E-4</c:v>
                </c:pt>
                <c:pt idx="77">
                  <c:v>2.6572048548370765E-4</c:v>
                </c:pt>
                <c:pt idx="78">
                  <c:v>2.8146541410453495E-4</c:v>
                </c:pt>
                <c:pt idx="79">
                  <c:v>2.9814328839879682E-4</c:v>
                </c:pt>
                <c:pt idx="80">
                  <c:v>3.1580938887303253E-4</c:v>
                </c:pt>
                <c:pt idx="81">
                  <c:v>3.3452227160972204E-4</c:v>
                </c:pt>
                <c:pt idx="82">
                  <c:v>3.5434396235736715E-4</c:v>
                </c:pt>
                <c:pt idx="83">
                  <c:v>3.753401621211224E-4</c:v>
                </c:pt>
                <c:pt idx="84">
                  <c:v>3.9758046493544672E-4</c:v>
                </c:pt>
                <c:pt idx="85">
                  <c:v>4.211385885405899E-4</c:v>
                </c:pt>
                <c:pt idx="86">
                  <c:v>4.4609261872752525E-4</c:v>
                </c:pt>
                <c:pt idx="87">
                  <c:v>4.7252526816122343E-4</c:v>
                </c:pt>
                <c:pt idx="88">
                  <c:v>5.0052415054017366E-4</c:v>
                </c:pt>
                <c:pt idx="89">
                  <c:v>5.3018207100087697E-4</c:v>
                </c:pt>
                <c:pt idx="90">
                  <c:v>5.6159733372988861E-4</c:v>
                </c:pt>
                <c:pt idx="91">
                  <c:v>5.9487406780301701E-4</c:v>
                </c:pt>
                <c:pt idx="92">
                  <c:v>6.3012257233171327E-4</c:v>
                </c:pt>
                <c:pt idx="93">
                  <c:v>6.6745968206066339E-4</c:v>
                </c:pt>
                <c:pt idx="94">
                  <c:v>7.0700915462840641E-4</c:v>
                </c:pt>
                <c:pt idx="95">
                  <c:v>7.4890208077458512E-4</c:v>
                </c:pt>
                <c:pt idx="96">
                  <c:v>7.9327731885350209E-4</c:v>
                </c:pt>
                <c:pt idx="97">
                  <c:v>8.4028195509422378E-4</c:v>
                </c:pt>
                <c:pt idx="98">
                  <c:v>8.9007179113281332E-4</c:v>
                </c:pt>
                <c:pt idx="99">
                  <c:v>9.4281186043265394E-4</c:v>
                </c:pt>
                <c:pt idx="100">
                  <c:v>9.9867697530461874E-4</c:v>
                </c:pt>
              </c:numCache>
            </c:numRef>
          </c:xVal>
          <c:yVal>
            <c:numRef>
              <c:f>Sheet3!$F$2:$F$931</c:f>
              <c:numCache>
                <c:formatCode>General</c:formatCode>
                <c:ptCount val="930"/>
                <c:pt idx="27">
                  <c:v>9.7916379999999996E-4</c:v>
                </c:pt>
                <c:pt idx="39">
                  <c:v>1.1043085E-3</c:v>
                </c:pt>
                <c:pt idx="48">
                  <c:v>1.6202769E-3</c:v>
                </c:pt>
                <c:pt idx="60">
                  <c:v>6.1756331000000003E-3</c:v>
                </c:pt>
                <c:pt idx="79">
                  <c:v>0.12149636799999999</c:v>
                </c:pt>
                <c:pt idx="88">
                  <c:v>0.38920574029999999</c:v>
                </c:pt>
                <c:pt idx="96">
                  <c:v>0.89006407759999995</c:v>
                </c:pt>
                <c:pt idx="100">
                  <c:v>1.2099656190000001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6990592"/>
        <c:axId val="1996994944"/>
      </c:scatterChart>
      <c:valAx>
        <c:axId val="1996990592"/>
        <c:scaling>
          <c:orientation val="minMax"/>
          <c:max val="1.1000000000000003E-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Mean Particle Size</a:t>
                </a:r>
                <a:r>
                  <a:rPr lang="en-US" sz="1400" baseline="0" dirty="0"/>
                  <a:t> (ours), </a:t>
                </a:r>
                <a:r>
                  <a:rPr lang="en-US" sz="1400" dirty="0"/>
                  <a:t>"Effective</a:t>
                </a:r>
                <a:r>
                  <a:rPr lang="en-US" sz="1400" baseline="0" dirty="0"/>
                  <a:t> Radius" (theirs) (m)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994944"/>
        <c:crosses val="autoZero"/>
        <c:crossBetween val="midCat"/>
      </c:valAx>
      <c:valAx>
        <c:axId val="199699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Mass Extinction</a:t>
                </a:r>
                <a:r>
                  <a:rPr lang="en-US" sz="1400" baseline="0" dirty="0"/>
                  <a:t> </a:t>
                </a:r>
                <a:r>
                  <a:rPr lang="en-US" sz="1400" baseline="0" dirty="0" err="1"/>
                  <a:t>Coeff</a:t>
                </a:r>
                <a:r>
                  <a:rPr lang="en-US" sz="1400" baseline="0" dirty="0"/>
                  <a:t> (m</a:t>
                </a:r>
                <a:r>
                  <a:rPr lang="en-US" sz="1400" baseline="30000" dirty="0"/>
                  <a:t>2</a:t>
                </a:r>
                <a:r>
                  <a:rPr lang="en-US" sz="1400" baseline="0" dirty="0"/>
                  <a:t>/kg)</a:t>
                </a:r>
                <a:endParaRPr 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9905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>
                <a:effectLst/>
              </a:rPr>
              <a:t>Mass Extinction Coefficient for Snow, Our WSM6 LUT (250 K) vs CRTM LUT</a:t>
            </a:r>
            <a:endParaRPr lang="en-US" sz="16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37 GHz, WSM6 (250 K)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Sheet1!$A$2:$A$82</c:f>
              <c:numCache>
                <c:formatCode>0.00E+00</c:formatCode>
                <c:ptCount val="81"/>
                <c:pt idx="0">
                  <c:v>1E-10</c:v>
                </c:pt>
                <c:pt idx="1">
                  <c:v>1.25892541179416E-10</c:v>
                </c:pt>
                <c:pt idx="2">
                  <c:v>1.5848931924611101E-10</c:v>
                </c:pt>
                <c:pt idx="3">
                  <c:v>1.99526231496888E-10</c:v>
                </c:pt>
                <c:pt idx="4">
                  <c:v>2.5118864315095799E-10</c:v>
                </c:pt>
                <c:pt idx="5">
                  <c:v>3.16227766016838E-10</c:v>
                </c:pt>
                <c:pt idx="6">
                  <c:v>3.9810717055349601E-10</c:v>
                </c:pt>
                <c:pt idx="7">
                  <c:v>5.0118723362727102E-10</c:v>
                </c:pt>
                <c:pt idx="8">
                  <c:v>6.3095734448019404E-10</c:v>
                </c:pt>
                <c:pt idx="9">
                  <c:v>7.9432823472428197E-10</c:v>
                </c:pt>
                <c:pt idx="10">
                  <c:v>1.0000000000000001E-9</c:v>
                </c:pt>
                <c:pt idx="11">
                  <c:v>1.2589254117941601E-9</c:v>
                </c:pt>
                <c:pt idx="12">
                  <c:v>1.5848931924611101E-9</c:v>
                </c:pt>
                <c:pt idx="13">
                  <c:v>1.9952623149688799E-9</c:v>
                </c:pt>
                <c:pt idx="14">
                  <c:v>2.5118864315095799E-9</c:v>
                </c:pt>
                <c:pt idx="15">
                  <c:v>3.1622776601683799E-9</c:v>
                </c:pt>
                <c:pt idx="16">
                  <c:v>3.9810717055349599E-9</c:v>
                </c:pt>
                <c:pt idx="17">
                  <c:v>5.0118723362727098E-9</c:v>
                </c:pt>
                <c:pt idx="18">
                  <c:v>6.3095734448019404E-9</c:v>
                </c:pt>
                <c:pt idx="19">
                  <c:v>7.9432823472428203E-9</c:v>
                </c:pt>
                <c:pt idx="20">
                  <c:v>1E-8</c:v>
                </c:pt>
                <c:pt idx="21">
                  <c:v>1.25892541179416E-8</c:v>
                </c:pt>
                <c:pt idx="22">
                  <c:v>1.58489319246111E-8</c:v>
                </c:pt>
                <c:pt idx="23">
                  <c:v>1.99526231496887E-8</c:v>
                </c:pt>
                <c:pt idx="24">
                  <c:v>2.5118864315095801E-8</c:v>
                </c:pt>
                <c:pt idx="25">
                  <c:v>3.1622776601683699E-8</c:v>
                </c:pt>
                <c:pt idx="26">
                  <c:v>3.9810717055349597E-8</c:v>
                </c:pt>
                <c:pt idx="27">
                  <c:v>5.0118723362727197E-8</c:v>
                </c:pt>
                <c:pt idx="28">
                  <c:v>6.3095734448019296E-8</c:v>
                </c:pt>
                <c:pt idx="29">
                  <c:v>7.9432823472428206E-8</c:v>
                </c:pt>
                <c:pt idx="30">
                  <c:v>9.9999999999999995E-8</c:v>
                </c:pt>
                <c:pt idx="31">
                  <c:v>1.2589254117941601E-7</c:v>
                </c:pt>
                <c:pt idx="32">
                  <c:v>1.5848931924611101E-7</c:v>
                </c:pt>
                <c:pt idx="33">
                  <c:v>1.99526231496887E-7</c:v>
                </c:pt>
                <c:pt idx="34">
                  <c:v>2.5118864315095802E-7</c:v>
                </c:pt>
                <c:pt idx="35">
                  <c:v>3.1622776601683702E-7</c:v>
                </c:pt>
                <c:pt idx="36">
                  <c:v>3.9810717055349602E-7</c:v>
                </c:pt>
                <c:pt idx="37">
                  <c:v>5.0118723362727197E-7</c:v>
                </c:pt>
                <c:pt idx="38">
                  <c:v>6.3095734448019296E-7</c:v>
                </c:pt>
                <c:pt idx="39">
                  <c:v>7.9432823472428198E-7</c:v>
                </c:pt>
                <c:pt idx="40">
                  <c:v>9.9999999999999995E-7</c:v>
                </c:pt>
                <c:pt idx="41">
                  <c:v>1.25892541179416E-6</c:v>
                </c:pt>
                <c:pt idx="42">
                  <c:v>1.5848931924611101E-6</c:v>
                </c:pt>
                <c:pt idx="43">
                  <c:v>1.9952623149688698E-6</c:v>
                </c:pt>
                <c:pt idx="44">
                  <c:v>2.5118864315095802E-6</c:v>
                </c:pt>
                <c:pt idx="45">
                  <c:v>3.1622776601683699E-6</c:v>
                </c:pt>
                <c:pt idx="46">
                  <c:v>3.9810717055349598E-6</c:v>
                </c:pt>
                <c:pt idx="47">
                  <c:v>5.0118723362727199E-6</c:v>
                </c:pt>
                <c:pt idx="48">
                  <c:v>6.3095734448019296E-6</c:v>
                </c:pt>
                <c:pt idx="49">
                  <c:v>7.9432823472428201E-6</c:v>
                </c:pt>
                <c:pt idx="50">
                  <c:v>9.9999999999999907E-6</c:v>
                </c:pt>
                <c:pt idx="51">
                  <c:v>1.25892541179416E-5</c:v>
                </c:pt>
                <c:pt idx="52">
                  <c:v>1.5848931924611101E-5</c:v>
                </c:pt>
                <c:pt idx="53">
                  <c:v>1.9952623149688702E-5</c:v>
                </c:pt>
                <c:pt idx="54">
                  <c:v>2.5118864315095802E-5</c:v>
                </c:pt>
                <c:pt idx="55">
                  <c:v>3.1622776601683802E-5</c:v>
                </c:pt>
                <c:pt idx="56">
                  <c:v>3.98107170553496E-5</c:v>
                </c:pt>
                <c:pt idx="57">
                  <c:v>5.0118723362727197E-5</c:v>
                </c:pt>
                <c:pt idx="58">
                  <c:v>6.3095734448019198E-5</c:v>
                </c:pt>
                <c:pt idx="59">
                  <c:v>7.9432823472428194E-5</c:v>
                </c:pt>
                <c:pt idx="60">
                  <c:v>1E-4</c:v>
                </c:pt>
                <c:pt idx="61">
                  <c:v>1.2589254117941601E-4</c:v>
                </c:pt>
                <c:pt idx="62">
                  <c:v>1.5848931924611101E-4</c:v>
                </c:pt>
                <c:pt idx="63">
                  <c:v>1.9952623149688701E-4</c:v>
                </c:pt>
                <c:pt idx="64">
                  <c:v>2.5118864315095801E-4</c:v>
                </c:pt>
                <c:pt idx="65">
                  <c:v>3.1622776601683702E-4</c:v>
                </c:pt>
                <c:pt idx="66">
                  <c:v>3.98107170553496E-4</c:v>
                </c:pt>
                <c:pt idx="67">
                  <c:v>5.0118723362727199E-4</c:v>
                </c:pt>
                <c:pt idx="68">
                  <c:v>6.3095734448019298E-4</c:v>
                </c:pt>
                <c:pt idx="69">
                  <c:v>7.9432823472428196E-4</c:v>
                </c:pt>
                <c:pt idx="70">
                  <c:v>1E-3</c:v>
                </c:pt>
                <c:pt idx="71">
                  <c:v>1.2589254117941599E-3</c:v>
                </c:pt>
                <c:pt idx="72">
                  <c:v>1.58489319246111E-3</c:v>
                </c:pt>
                <c:pt idx="73">
                  <c:v>1.9952623149688698E-3</c:v>
                </c:pt>
                <c:pt idx="74">
                  <c:v>2.5118864315095799E-3</c:v>
                </c:pt>
                <c:pt idx="75">
                  <c:v>3.1622776601683699E-3</c:v>
                </c:pt>
                <c:pt idx="76">
                  <c:v>3.9810717055349604E-3</c:v>
                </c:pt>
                <c:pt idx="77">
                  <c:v>5.0118723362727203E-3</c:v>
                </c:pt>
                <c:pt idx="78">
                  <c:v>6.3095734448019303E-3</c:v>
                </c:pt>
                <c:pt idx="79">
                  <c:v>7.9432823472428207E-3</c:v>
                </c:pt>
                <c:pt idx="80">
                  <c:v>0.01</c:v>
                </c:pt>
              </c:numCache>
            </c:numRef>
          </c:xVal>
          <c:yVal>
            <c:numRef>
              <c:f>Sheet1!$D$2:$D$82</c:f>
              <c:numCache>
                <c:formatCode>0.00E+00</c:formatCode>
                <c:ptCount val="81"/>
                <c:pt idx="0">
                  <c:v>8.4271667095564204E-4</c:v>
                </c:pt>
                <c:pt idx="1">
                  <c:v>8.4276243240485004E-4</c:v>
                </c:pt>
                <c:pt idx="2">
                  <c:v>8.4281664891438504E-4</c:v>
                </c:pt>
                <c:pt idx="3">
                  <c:v>8.4288089274660197E-4</c:v>
                </c:pt>
                <c:pt idx="4">
                  <c:v>8.4295702969145196E-4</c:v>
                </c:pt>
                <c:pt idx="5">
                  <c:v>8.4304727397595302E-4</c:v>
                </c:pt>
                <c:pt idx="6">
                  <c:v>8.4315425344890697E-4</c:v>
                </c:pt>
                <c:pt idx="7">
                  <c:v>8.4328108696045498E-4</c:v>
                </c:pt>
                <c:pt idx="8">
                  <c:v>8.43431476213366E-4</c:v>
                </c:pt>
                <c:pt idx="9">
                  <c:v>8.4360981478556003E-4</c:v>
                </c:pt>
                <c:pt idx="10">
                  <c:v>8.4382131752429898E-4</c:v>
                </c:pt>
                <c:pt idx="11">
                  <c:v>8.4407217410475705E-4</c:v>
                </c:pt>
                <c:pt idx="12">
                  <c:v>8.4436973124662801E-4</c:v>
                </c:pt>
                <c:pt idx="13">
                  <c:v>8.4472270891058996E-4</c:v>
                </c:pt>
                <c:pt idx="14">
                  <c:v>8.4514145677522798E-4</c:v>
                </c:pt>
                <c:pt idx="15">
                  <c:v>8.4563825844993898E-4</c:v>
                </c:pt>
                <c:pt idx="16">
                  <c:v>8.46227692241687E-4</c:v>
                </c:pt>
                <c:pt idx="17">
                  <c:v>8.46927058898627E-4</c:v>
                </c:pt>
                <c:pt idx="18">
                  <c:v>8.4775688864278497E-4</c:v>
                </c:pt>
                <c:pt idx="19">
                  <c:v>8.4874154202457602E-4</c:v>
                </c:pt>
                <c:pt idx="20">
                  <c:v>8.4990992173865603E-4</c:v>
                </c:pt>
                <c:pt idx="21">
                  <c:v>8.5129631559514602E-4</c:v>
                </c:pt>
                <c:pt idx="22">
                  <c:v>8.5294139441346897E-4</c:v>
                </c:pt>
                <c:pt idx="23">
                  <c:v>8.5489339277637199E-4</c:v>
                </c:pt>
                <c:pt idx="24">
                  <c:v>8.5720950543775605E-4</c:v>
                </c:pt>
                <c:pt idx="25">
                  <c:v>8.5995753781545196E-4</c:v>
                </c:pt>
                <c:pt idx="26">
                  <c:v>8.6321785552424205E-4</c:v>
                </c:pt>
                <c:pt idx="27">
                  <c:v>8.6708568542459205E-4</c:v>
                </c:pt>
                <c:pt idx="28">
                  <c:v>8.7167382929272499E-4</c:v>
                </c:pt>
                <c:pt idx="29">
                  <c:v>8.7711586106789703E-4</c:v>
                </c:pt>
                <c:pt idx="30">
                  <c:v>8.83569889805185E-4</c:v>
                </c:pt>
                <c:pt idx="31">
                  <c:v>8.9122298303702396E-4</c:v>
                </c:pt>
                <c:pt idx="32">
                  <c:v>9.0029635926942397E-4</c:v>
                </c:pt>
                <c:pt idx="33">
                  <c:v>9.1105147379656499E-4</c:v>
                </c:pt>
                <c:pt idx="34">
                  <c:v>9.2379713881187895E-4</c:v>
                </c:pt>
                <c:pt idx="35">
                  <c:v>9.3889783670052305E-4</c:v>
                </c:pt>
                <c:pt idx="36">
                  <c:v>9.5678340401856102E-4</c:v>
                </c:pt>
                <c:pt idx="37">
                  <c:v>9.7796028235603997E-4</c:v>
                </c:pt>
                <c:pt idx="38">
                  <c:v>1.00302455008195E-3</c:v>
                </c:pt>
                <c:pt idx="39">
                  <c:v>1.03267696448846E-3</c:v>
                </c:pt>
                <c:pt idx="40">
                  <c:v>1.0677402551571599E-3</c:v>
                </c:pt>
                <c:pt idx="41">
                  <c:v>1.1091789138442201E-3</c:v>
                </c:pt>
                <c:pt idx="42">
                  <c:v>1.15812172037788E-3</c:v>
                </c:pt>
                <c:pt idx="43">
                  <c:v>1.21588722355944E-3</c:v>
                </c:pt>
                <c:pt idx="44">
                  <c:v>1.28401235534873E-3</c:v>
                </c:pt>
                <c:pt idx="45">
                  <c:v>1.3642842890634499E-3</c:v>
                </c:pt>
                <c:pt idx="46">
                  <c:v>1.4587755502626599E-3</c:v>
                </c:pt>
                <c:pt idx="47">
                  <c:v>1.5698822440641099E-3</c:v>
                </c:pt>
                <c:pt idx="48">
                  <c:v>1.7003650665016899E-3</c:v>
                </c:pt>
                <c:pt idx="49">
                  <c:v>1.8533925130120601E-3</c:v>
                </c:pt>
                <c:pt idx="50">
                  <c:v>2.03258538018935E-3</c:v>
                </c:pt>
                <c:pt idx="51">
                  <c:v>2.2420612793057301E-3</c:v>
                </c:pt>
                <c:pt idx="52">
                  <c:v>2.4864774528710301E-3</c:v>
                </c:pt>
                <c:pt idx="53">
                  <c:v>2.7710697334362299E-3</c:v>
                </c:pt>
                <c:pt idx="54">
                  <c:v>3.1016850497218502E-3</c:v>
                </c:pt>
                <c:pt idx="55">
                  <c:v>3.4848045334025701E-3</c:v>
                </c:pt>
                <c:pt idx="56">
                  <c:v>3.9275540975979399E-3</c:v>
                </c:pt>
                <c:pt idx="57">
                  <c:v>4.4376994513993804E-3</c:v>
                </c:pt>
                <c:pt idx="58">
                  <c:v>5.0236229977246097E-3</c:v>
                </c:pt>
                <c:pt idx="59">
                  <c:v>5.6942810364524997E-3</c:v>
                </c:pt>
                <c:pt idx="60">
                  <c:v>6.4591412213330403E-3</c:v>
                </c:pt>
                <c:pt idx="61">
                  <c:v>7.3281022795864499E-3</c:v>
                </c:pt>
                <c:pt idx="62">
                  <c:v>8.3114004653091506E-3</c:v>
                </c:pt>
                <c:pt idx="63">
                  <c:v>9.4195098119843404E-3</c:v>
                </c:pt>
                <c:pt idx="64">
                  <c:v>1.0663045570900399E-2</c:v>
                </c:pt>
                <c:pt idx="65">
                  <c:v>1.20526817739912E-2</c:v>
                </c:pt>
                <c:pt idx="66">
                  <c:v>1.35990941384157E-2</c:v>
                </c:pt>
                <c:pt idx="67">
                  <c:v>1.53129381491374E-2</c:v>
                </c:pt>
                <c:pt idx="68">
                  <c:v>1.7204868975658798E-2</c:v>
                </c:pt>
                <c:pt idx="69">
                  <c:v>1.9285605110885801E-2</c:v>
                </c:pt>
                <c:pt idx="70">
                  <c:v>2.1566031856129899E-2</c:v>
                </c:pt>
                <c:pt idx="71">
                  <c:v>2.4057334921325099E-2</c:v>
                </c:pt>
                <c:pt idx="72">
                  <c:v>2.6771149510706398E-2</c:v>
                </c:pt>
                <c:pt idx="73">
                  <c:v>2.9719707269925798E-2</c:v>
                </c:pt>
                <c:pt idx="74">
                  <c:v>3.2915962973180897E-2</c:v>
                </c:pt>
                <c:pt idx="75">
                  <c:v>3.6373684847616702E-2</c:v>
                </c:pt>
                <c:pt idx="76">
                  <c:v>4.0107496272960702E-2</c:v>
                </c:pt>
                <c:pt idx="77">
                  <c:v>4.4132860803458303E-2</c:v>
                </c:pt>
                <c:pt idx="78">
                  <c:v>4.84660048938425E-2</c:v>
                </c:pt>
                <c:pt idx="79">
                  <c:v>5.3123770810899702E-2</c:v>
                </c:pt>
                <c:pt idx="80">
                  <c:v>5.8123383634903401E-2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89 GHz, WSM6 (250K)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Sheet1!$A$2:$A$82</c:f>
              <c:numCache>
                <c:formatCode>0.00E+00</c:formatCode>
                <c:ptCount val="81"/>
                <c:pt idx="0">
                  <c:v>1E-10</c:v>
                </c:pt>
                <c:pt idx="1">
                  <c:v>1.25892541179416E-10</c:v>
                </c:pt>
                <c:pt idx="2">
                  <c:v>1.5848931924611101E-10</c:v>
                </c:pt>
                <c:pt idx="3">
                  <c:v>1.99526231496888E-10</c:v>
                </c:pt>
                <c:pt idx="4">
                  <c:v>2.5118864315095799E-10</c:v>
                </c:pt>
                <c:pt idx="5">
                  <c:v>3.16227766016838E-10</c:v>
                </c:pt>
                <c:pt idx="6">
                  <c:v>3.9810717055349601E-10</c:v>
                </c:pt>
                <c:pt idx="7">
                  <c:v>5.0118723362727102E-10</c:v>
                </c:pt>
                <c:pt idx="8">
                  <c:v>6.3095734448019404E-10</c:v>
                </c:pt>
                <c:pt idx="9">
                  <c:v>7.9432823472428197E-10</c:v>
                </c:pt>
                <c:pt idx="10">
                  <c:v>1.0000000000000001E-9</c:v>
                </c:pt>
                <c:pt idx="11">
                  <c:v>1.2589254117941601E-9</c:v>
                </c:pt>
                <c:pt idx="12">
                  <c:v>1.5848931924611101E-9</c:v>
                </c:pt>
                <c:pt idx="13">
                  <c:v>1.9952623149688799E-9</c:v>
                </c:pt>
                <c:pt idx="14">
                  <c:v>2.5118864315095799E-9</c:v>
                </c:pt>
                <c:pt idx="15">
                  <c:v>3.1622776601683799E-9</c:v>
                </c:pt>
                <c:pt idx="16">
                  <c:v>3.9810717055349599E-9</c:v>
                </c:pt>
                <c:pt idx="17">
                  <c:v>5.0118723362727098E-9</c:v>
                </c:pt>
                <c:pt idx="18">
                  <c:v>6.3095734448019404E-9</c:v>
                </c:pt>
                <c:pt idx="19">
                  <c:v>7.9432823472428203E-9</c:v>
                </c:pt>
                <c:pt idx="20">
                  <c:v>1E-8</c:v>
                </c:pt>
                <c:pt idx="21">
                  <c:v>1.25892541179416E-8</c:v>
                </c:pt>
                <c:pt idx="22">
                  <c:v>1.58489319246111E-8</c:v>
                </c:pt>
                <c:pt idx="23">
                  <c:v>1.99526231496887E-8</c:v>
                </c:pt>
                <c:pt idx="24">
                  <c:v>2.5118864315095801E-8</c:v>
                </c:pt>
                <c:pt idx="25">
                  <c:v>3.1622776601683699E-8</c:v>
                </c:pt>
                <c:pt idx="26">
                  <c:v>3.9810717055349597E-8</c:v>
                </c:pt>
                <c:pt idx="27">
                  <c:v>5.0118723362727197E-8</c:v>
                </c:pt>
                <c:pt idx="28">
                  <c:v>6.3095734448019296E-8</c:v>
                </c:pt>
                <c:pt idx="29">
                  <c:v>7.9432823472428206E-8</c:v>
                </c:pt>
                <c:pt idx="30">
                  <c:v>9.9999999999999995E-8</c:v>
                </c:pt>
                <c:pt idx="31">
                  <c:v>1.2589254117941601E-7</c:v>
                </c:pt>
                <c:pt idx="32">
                  <c:v>1.5848931924611101E-7</c:v>
                </c:pt>
                <c:pt idx="33">
                  <c:v>1.99526231496887E-7</c:v>
                </c:pt>
                <c:pt idx="34">
                  <c:v>2.5118864315095802E-7</c:v>
                </c:pt>
                <c:pt idx="35">
                  <c:v>3.1622776601683702E-7</c:v>
                </c:pt>
                <c:pt idx="36">
                  <c:v>3.9810717055349602E-7</c:v>
                </c:pt>
                <c:pt idx="37">
                  <c:v>5.0118723362727197E-7</c:v>
                </c:pt>
                <c:pt idx="38">
                  <c:v>6.3095734448019296E-7</c:v>
                </c:pt>
                <c:pt idx="39">
                  <c:v>7.9432823472428198E-7</c:v>
                </c:pt>
                <c:pt idx="40">
                  <c:v>9.9999999999999995E-7</c:v>
                </c:pt>
                <c:pt idx="41">
                  <c:v>1.25892541179416E-6</c:v>
                </c:pt>
                <c:pt idx="42">
                  <c:v>1.5848931924611101E-6</c:v>
                </c:pt>
                <c:pt idx="43">
                  <c:v>1.9952623149688698E-6</c:v>
                </c:pt>
                <c:pt idx="44">
                  <c:v>2.5118864315095802E-6</c:v>
                </c:pt>
                <c:pt idx="45">
                  <c:v>3.1622776601683699E-6</c:v>
                </c:pt>
                <c:pt idx="46">
                  <c:v>3.9810717055349598E-6</c:v>
                </c:pt>
                <c:pt idx="47">
                  <c:v>5.0118723362727199E-6</c:v>
                </c:pt>
                <c:pt idx="48">
                  <c:v>6.3095734448019296E-6</c:v>
                </c:pt>
                <c:pt idx="49">
                  <c:v>7.9432823472428201E-6</c:v>
                </c:pt>
                <c:pt idx="50">
                  <c:v>9.9999999999999907E-6</c:v>
                </c:pt>
                <c:pt idx="51">
                  <c:v>1.25892541179416E-5</c:v>
                </c:pt>
                <c:pt idx="52">
                  <c:v>1.5848931924611101E-5</c:v>
                </c:pt>
                <c:pt idx="53">
                  <c:v>1.9952623149688702E-5</c:v>
                </c:pt>
                <c:pt idx="54">
                  <c:v>2.5118864315095802E-5</c:v>
                </c:pt>
                <c:pt idx="55">
                  <c:v>3.1622776601683802E-5</c:v>
                </c:pt>
                <c:pt idx="56">
                  <c:v>3.98107170553496E-5</c:v>
                </c:pt>
                <c:pt idx="57">
                  <c:v>5.0118723362727197E-5</c:v>
                </c:pt>
                <c:pt idx="58">
                  <c:v>6.3095734448019198E-5</c:v>
                </c:pt>
                <c:pt idx="59">
                  <c:v>7.9432823472428194E-5</c:v>
                </c:pt>
                <c:pt idx="60">
                  <c:v>1E-4</c:v>
                </c:pt>
                <c:pt idx="61">
                  <c:v>1.2589254117941601E-4</c:v>
                </c:pt>
                <c:pt idx="62">
                  <c:v>1.5848931924611101E-4</c:v>
                </c:pt>
                <c:pt idx="63">
                  <c:v>1.9952623149688701E-4</c:v>
                </c:pt>
                <c:pt idx="64">
                  <c:v>2.5118864315095801E-4</c:v>
                </c:pt>
                <c:pt idx="65">
                  <c:v>3.1622776601683702E-4</c:v>
                </c:pt>
                <c:pt idx="66">
                  <c:v>3.98107170553496E-4</c:v>
                </c:pt>
                <c:pt idx="67">
                  <c:v>5.0118723362727199E-4</c:v>
                </c:pt>
                <c:pt idx="68">
                  <c:v>6.3095734448019298E-4</c:v>
                </c:pt>
                <c:pt idx="69">
                  <c:v>7.9432823472428196E-4</c:v>
                </c:pt>
                <c:pt idx="70">
                  <c:v>1E-3</c:v>
                </c:pt>
                <c:pt idx="71">
                  <c:v>1.2589254117941599E-3</c:v>
                </c:pt>
                <c:pt idx="72">
                  <c:v>1.58489319246111E-3</c:v>
                </c:pt>
                <c:pt idx="73">
                  <c:v>1.9952623149688698E-3</c:v>
                </c:pt>
                <c:pt idx="74">
                  <c:v>2.5118864315095799E-3</c:v>
                </c:pt>
                <c:pt idx="75">
                  <c:v>3.1622776601683699E-3</c:v>
                </c:pt>
                <c:pt idx="76">
                  <c:v>3.9810717055349604E-3</c:v>
                </c:pt>
                <c:pt idx="77">
                  <c:v>5.0118723362727203E-3</c:v>
                </c:pt>
                <c:pt idx="78">
                  <c:v>6.3095734448019303E-3</c:v>
                </c:pt>
                <c:pt idx="79">
                  <c:v>7.9432823472428207E-3</c:v>
                </c:pt>
                <c:pt idx="80">
                  <c:v>0.01</c:v>
                </c:pt>
              </c:numCache>
            </c:numRef>
          </c:xVal>
          <c:yVal>
            <c:numRef>
              <c:f>Sheet1!$F$2:$F$82</c:f>
              <c:numCache>
                <c:formatCode>0.00E+00</c:formatCode>
                <c:ptCount val="81"/>
                <c:pt idx="0">
                  <c:v>4.8174623630892199E-3</c:v>
                </c:pt>
                <c:pt idx="1">
                  <c:v>4.8189901669673796E-3</c:v>
                </c:pt>
                <c:pt idx="2">
                  <c:v>4.82079980535631E-3</c:v>
                </c:pt>
                <c:pt idx="3">
                  <c:v>4.8229435254241596E-3</c:v>
                </c:pt>
                <c:pt idx="4">
                  <c:v>4.8254832735321997E-3</c:v>
                </c:pt>
                <c:pt idx="5">
                  <c:v>4.8284924913376001E-3</c:v>
                </c:pt>
                <c:pt idx="6">
                  <c:v>4.8320582419152198E-3</c:v>
                </c:pt>
                <c:pt idx="7">
                  <c:v>4.8362837255409999E-3</c:v>
                </c:pt>
                <c:pt idx="8">
                  <c:v>4.84129125521121E-3</c:v>
                </c:pt>
                <c:pt idx="9">
                  <c:v>4.8472257741050302E-3</c:v>
                </c:pt>
                <c:pt idx="10">
                  <c:v>4.8542590112732702E-3</c:v>
                </c:pt>
                <c:pt idx="11">
                  <c:v>4.8625943881067599E-3</c:v>
                </c:pt>
                <c:pt idx="12">
                  <c:v>4.8724728068693501E-3</c:v>
                </c:pt>
                <c:pt idx="13">
                  <c:v>4.8841794740465396E-3</c:v>
                </c:pt>
                <c:pt idx="14">
                  <c:v>4.8980519357215303E-3</c:v>
                </c:pt>
                <c:pt idx="15">
                  <c:v>4.9144895298789898E-3</c:v>
                </c:pt>
                <c:pt idx="16">
                  <c:v>4.9339644916284496E-3</c:v>
                </c:pt>
                <c:pt idx="17">
                  <c:v>4.9570349819102397E-3</c:v>
                </c:pt>
                <c:pt idx="18">
                  <c:v>4.98436034822013E-3</c:v>
                </c:pt>
                <c:pt idx="19">
                  <c:v>5.0167189669582599E-3</c:v>
                </c:pt>
                <c:pt idx="20">
                  <c:v>5.0550290605367804E-3</c:v>
                </c:pt>
                <c:pt idx="21">
                  <c:v>5.10037292727807E-3</c:v>
                </c:pt>
                <c:pt idx="22">
                  <c:v>5.1540250666752196E-3</c:v>
                </c:pt>
                <c:pt idx="23">
                  <c:v>5.2174847242187697E-3</c:v>
                </c:pt>
                <c:pt idx="24">
                  <c:v>5.2925134150700699E-3</c:v>
                </c:pt>
                <c:pt idx="25">
                  <c:v>5.3811780093460599E-3</c:v>
                </c:pt>
                <c:pt idx="26">
                  <c:v>5.4858999669105402E-3</c:v>
                </c:pt>
                <c:pt idx="27">
                  <c:v>5.6095112874894404E-3</c:v>
                </c:pt>
                <c:pt idx="28">
                  <c:v>5.75531768137504E-3</c:v>
                </c:pt>
                <c:pt idx="29">
                  <c:v>5.9271693530289797E-3</c:v>
                </c:pt>
                <c:pt idx="30">
                  <c:v>6.1295396079295303E-3</c:v>
                </c:pt>
                <c:pt idx="31">
                  <c:v>6.36761122310079E-3</c:v>
                </c:pt>
                <c:pt idx="32">
                  <c:v>6.6473701436459203E-3</c:v>
                </c:pt>
                <c:pt idx="33">
                  <c:v>6.9757055616291499E-3</c:v>
                </c:pt>
                <c:pt idx="34">
                  <c:v>7.3605147840477298E-3</c:v>
                </c:pt>
                <c:pt idx="35">
                  <c:v>7.8108104965433599E-3</c:v>
                </c:pt>
                <c:pt idx="36">
                  <c:v>8.3368270879984607E-3</c:v>
                </c:pt>
                <c:pt idx="37">
                  <c:v>8.9501216523009495E-3</c:v>
                </c:pt>
                <c:pt idx="38">
                  <c:v>9.6636641968983299E-3</c:v>
                </c:pt>
                <c:pt idx="39">
                  <c:v>1.04919105787198E-2</c:v>
                </c:pt>
                <c:pt idx="40">
                  <c:v>1.14508509254209E-2</c:v>
                </c:pt>
                <c:pt idx="41">
                  <c:v>1.25580260060032E-2</c:v>
                </c:pt>
                <c:pt idx="42">
                  <c:v>1.3832504452766001E-2</c:v>
                </c:pt>
                <c:pt idx="43">
                  <c:v>1.5294815178524599E-2</c:v>
                </c:pt>
                <c:pt idx="44">
                  <c:v>1.6966832006137099E-2</c:v>
                </c:pt>
                <c:pt idx="45">
                  <c:v>1.8871611536978701E-2</c:v>
                </c:pt>
                <c:pt idx="46">
                  <c:v>2.10331905255914E-2</c:v>
                </c:pt>
                <c:pt idx="47">
                  <c:v>2.3476355101225001E-2</c:v>
                </c:pt>
                <c:pt idx="48">
                  <c:v>2.6226400348648302E-2</c:v>
                </c:pt>
                <c:pt idx="49">
                  <c:v>2.9308903987797001E-2</c:v>
                </c:pt>
                <c:pt idx="50">
                  <c:v>3.2749540952339201E-2</c:v>
                </c:pt>
                <c:pt idx="51">
                  <c:v>3.6573965392856699E-2</c:v>
                </c:pt>
                <c:pt idx="52">
                  <c:v>4.0807782212995899E-2</c:v>
                </c:pt>
                <c:pt idx="53">
                  <c:v>4.5476621547499201E-2</c:v>
                </c:pt>
                <c:pt idx="54">
                  <c:v>5.0606317350546999E-2</c:v>
                </c:pt>
                <c:pt idx="55">
                  <c:v>5.6223177122152003E-2</c:v>
                </c:pt>
                <c:pt idx="56">
                  <c:v>6.2354316072098397E-2</c:v>
                </c:pt>
                <c:pt idx="57">
                  <c:v>6.9028018235634106E-2</c:v>
                </c:pt>
                <c:pt idx="58">
                  <c:v>7.6274081382626494E-2</c:v>
                </c:pt>
                <c:pt idx="59">
                  <c:v>8.41241032691981E-2</c:v>
                </c:pt>
                <c:pt idx="60">
                  <c:v>9.2611673890652599E-2</c:v>
                </c:pt>
                <c:pt idx="61">
                  <c:v>0.101772450655557</c:v>
                </c:pt>
                <c:pt idx="62">
                  <c:v>0.111644108580137</c:v>
                </c:pt>
                <c:pt idx="63">
                  <c:v>0.122266173011461</c:v>
                </c:pt>
                <c:pt idx="64">
                  <c:v>0.133679755484437</c:v>
                </c:pt>
                <c:pt idx="65">
                  <c:v>0.145927222214004</c:v>
                </c:pt>
                <c:pt idx="66">
                  <c:v>0.159051828482868</c:v>
                </c:pt>
                <c:pt idx="67">
                  <c:v>0.17309735086070499</c:v>
                </c:pt>
                <c:pt idx="68">
                  <c:v>0.188107743645585</c:v>
                </c:pt>
                <c:pt idx="69">
                  <c:v>0.20412683751116101</c:v>
                </c:pt>
                <c:pt idx="70">
                  <c:v>0.22119808858082901</c:v>
                </c:pt>
                <c:pt idx="71">
                  <c:v>0.23936437639615399</c:v>
                </c:pt>
                <c:pt idx="72">
                  <c:v>0.25866784051896502</c:v>
                </c:pt>
                <c:pt idx="73">
                  <c:v>0.27914973837567703</c:v>
                </c:pt>
                <c:pt idx="74">
                  <c:v>0.30085030147828801</c:v>
                </c:pt>
                <c:pt idx="75">
                  <c:v>0.323808562804554</c:v>
                </c:pt>
                <c:pt idx="76">
                  <c:v>0.34806212355459099</c:v>
                </c:pt>
                <c:pt idx="77">
                  <c:v>0.37364682028477297</c:v>
                </c:pt>
                <c:pt idx="78">
                  <c:v>0.40059623981018599</c:v>
                </c:pt>
                <c:pt idx="79">
                  <c:v>0.42894100467319302</c:v>
                </c:pt>
                <c:pt idx="80">
                  <c:v>0.458707712864797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37 GHz, CRTM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Sheet1!$B$2:$B$82</c:f>
              <c:numCache>
                <c:formatCode>0.00E+00</c:formatCode>
                <c:ptCount val="81"/>
                <c:pt idx="0">
                  <c:v>1.0000000000000001E-5</c:v>
                </c:pt>
                <c:pt idx="1">
                  <c:v>1.0564221907376818E-5</c:v>
                </c:pt>
                <c:pt idx="2">
                  <c:v>1.1190191408988416E-5</c:v>
                </c:pt>
                <c:pt idx="3">
                  <c:v>1.1853251935417892E-5</c:v>
                </c:pt>
                <c:pt idx="4">
                  <c:v>1.255560126805631E-5</c:v>
                </c:pt>
                <c:pt idx="5">
                  <c:v>1.3299567415029336E-5</c:v>
                </c:pt>
                <c:pt idx="6">
                  <c:v>1.4087616327616307E-5</c:v>
                </c:pt>
                <c:pt idx="7">
                  <c:v>1.4922360073895968E-5</c:v>
                </c:pt>
                <c:pt idx="8">
                  <c:v>1.5806565496711172E-5</c:v>
                </c:pt>
                <c:pt idx="9">
                  <c:v>1.6743163384650107E-5</c:v>
                </c:pt>
                <c:pt idx="10">
                  <c:v>1.7735258186442609E-5</c:v>
                </c:pt>
                <c:pt idx="11">
                  <c:v>1.8786138300970302E-5</c:v>
                </c:pt>
                <c:pt idx="12">
                  <c:v>1.9899286976998568E-5</c:v>
                </c:pt>
                <c:pt idx="13">
                  <c:v>2.1078393858757641E-5</c:v>
                </c:pt>
                <c:pt idx="14">
                  <c:v>2.2327367215643112E-5</c:v>
                </c:pt>
                <c:pt idx="15">
                  <c:v>2.3650346896571234E-5</c:v>
                </c:pt>
                <c:pt idx="16">
                  <c:v>2.5051718051928207E-5</c:v>
                </c:pt>
                <c:pt idx="17">
                  <c:v>2.6536125668596079E-5</c:v>
                </c:pt>
                <c:pt idx="18">
                  <c:v>2.8108489966233119E-5</c:v>
                </c:pt>
                <c:pt idx="19">
                  <c:v>2.9774022705840866E-5</c:v>
                </c:pt>
                <c:pt idx="20">
                  <c:v>3.1538244464675115E-5</c:v>
                </c:pt>
                <c:pt idx="21">
                  <c:v>3.3407002934759065E-5</c:v>
                </c:pt>
                <c:pt idx="22">
                  <c:v>3.5386492305652214E-5</c:v>
                </c:pt>
                <c:pt idx="23">
                  <c:v>3.7483273795719563E-5</c:v>
                </c:pt>
                <c:pt idx="24">
                  <c:v>3.970429739995627E-5</c:v>
                </c:pt>
                <c:pt idx="25">
                  <c:v>4.2056924926450539E-5</c:v>
                </c:pt>
                <c:pt idx="26">
                  <c:v>4.4548954397844298E-5</c:v>
                </c:pt>
                <c:pt idx="27">
                  <c:v>4.7188645898669804E-5</c:v>
                </c:pt>
                <c:pt idx="28">
                  <c:v>4.9984748954237978E-5</c:v>
                </c:pt>
                <c:pt idx="29">
                  <c:v>5.2946531531828159E-5</c:v>
                </c:pt>
                <c:pt idx="30">
                  <c:v>5.6083810760305746E-5</c:v>
                </c:pt>
                <c:pt idx="31">
                  <c:v>5.940698546999198E-5</c:v>
                </c:pt>
                <c:pt idx="32">
                  <c:v>6.2927070660642054E-5</c:v>
                </c:pt>
                <c:pt idx="33">
                  <c:v>6.6655734011779558E-5</c:v>
                </c:pt>
                <c:pt idx="34">
                  <c:v>7.0605334556404125E-5</c:v>
                </c:pt>
                <c:pt idx="35">
                  <c:v>7.478896364625981E-5</c:v>
                </c:pt>
                <c:pt idx="36">
                  <c:v>7.9220488344449518E-5</c:v>
                </c:pt>
                <c:pt idx="37">
                  <c:v>8.3914597389222139E-5</c:v>
                </c:pt>
                <c:pt idx="38">
                  <c:v>8.8886849881285914E-5</c:v>
                </c:pt>
                <c:pt idx="39">
                  <c:v>9.415372685602672E-5</c:v>
                </c:pt>
                <c:pt idx="40">
                  <c:v>9.973268591157122E-5</c:v>
                </c:pt>
                <c:pt idx="41">
                  <c:v>1.0564221907376811E-4</c:v>
                </c:pt>
                <c:pt idx="42">
                  <c:v>1.119019140898843E-4</c:v>
                </c:pt>
                <c:pt idx="43">
                  <c:v>1.1853251935417864E-4</c:v>
                </c:pt>
                <c:pt idx="44">
                  <c:v>1.2555601268056304E-4</c:v>
                </c:pt>
                <c:pt idx="45">
                  <c:v>1.3299567415029327E-4</c:v>
                </c:pt>
                <c:pt idx="46">
                  <c:v>1.4087616327616297E-4</c:v>
                </c:pt>
                <c:pt idx="47">
                  <c:v>1.4922360073895986E-4</c:v>
                </c:pt>
                <c:pt idx="48">
                  <c:v>1.5806565496711159E-4</c:v>
                </c:pt>
                <c:pt idx="49">
                  <c:v>1.6743163384650095E-4</c:v>
                </c:pt>
                <c:pt idx="50">
                  <c:v>1.7735258186442595E-4</c:v>
                </c:pt>
                <c:pt idx="51">
                  <c:v>1.8786138300970289E-4</c:v>
                </c:pt>
                <c:pt idx="52">
                  <c:v>1.9899286976998555E-4</c:v>
                </c:pt>
                <c:pt idx="53">
                  <c:v>2.1078393858757626E-4</c:v>
                </c:pt>
                <c:pt idx="54">
                  <c:v>2.2327367215643139E-4</c:v>
                </c:pt>
                <c:pt idx="55">
                  <c:v>2.3650346896571261E-4</c:v>
                </c:pt>
                <c:pt idx="56">
                  <c:v>2.5051718051928188E-4</c:v>
                </c:pt>
                <c:pt idx="57">
                  <c:v>2.653612566859611E-4</c:v>
                </c:pt>
                <c:pt idx="58">
                  <c:v>2.8108489966233098E-4</c:v>
                </c:pt>
                <c:pt idx="59">
                  <c:v>2.9774022705840848E-4</c:v>
                </c:pt>
                <c:pt idx="60">
                  <c:v>3.1538244464675091E-4</c:v>
                </c:pt>
                <c:pt idx="61">
                  <c:v>3.3407002934759099E-4</c:v>
                </c:pt>
                <c:pt idx="62">
                  <c:v>3.5386492305652218E-4</c:v>
                </c:pt>
                <c:pt idx="63">
                  <c:v>3.7483273795719542E-4</c:v>
                </c:pt>
                <c:pt idx="64">
                  <c:v>3.9704297399956238E-4</c:v>
                </c:pt>
                <c:pt idx="65">
                  <c:v>4.2056924926450544E-4</c:v>
                </c:pt>
                <c:pt idx="66">
                  <c:v>4.4548954397844343E-4</c:v>
                </c:pt>
                <c:pt idx="67">
                  <c:v>4.7188645898669818E-4</c:v>
                </c:pt>
                <c:pt idx="68">
                  <c:v>4.9984748954237993E-4</c:v>
                </c:pt>
                <c:pt idx="69">
                  <c:v>5.294653153182817E-4</c:v>
                </c:pt>
                <c:pt idx="70">
                  <c:v>5.6083810760305768E-4</c:v>
                </c:pt>
                <c:pt idx="71">
                  <c:v>5.9406985469991937E-4</c:v>
                </c:pt>
                <c:pt idx="72">
                  <c:v>6.2927070660642064E-4</c:v>
                </c:pt>
                <c:pt idx="73">
                  <c:v>6.6655734011779571E-4</c:v>
                </c:pt>
                <c:pt idx="74">
                  <c:v>7.0605334556404146E-4</c:v>
                </c:pt>
                <c:pt idx="75">
                  <c:v>7.4788963646259764E-4</c:v>
                </c:pt>
                <c:pt idx="76">
                  <c:v>7.9220488344449466E-4</c:v>
                </c:pt>
                <c:pt idx="77">
                  <c:v>8.3914597389222144E-4</c:v>
                </c:pt>
                <c:pt idx="78">
                  <c:v>8.8886849881286017E-4</c:v>
                </c:pt>
                <c:pt idx="79">
                  <c:v>9.4153726856026658E-4</c:v>
                </c:pt>
                <c:pt idx="80">
                  <c:v>9.973268591157115E-4</c:v>
                </c:pt>
              </c:numCache>
            </c:numRef>
          </c:xVal>
          <c:yVal>
            <c:numRef>
              <c:f>Sheet1!$E$2:$E$82</c:f>
              <c:numCache>
                <c:formatCode>General</c:formatCode>
                <c:ptCount val="81"/>
                <c:pt idx="0">
                  <c:v>4.9462439999999996E-4</c:v>
                </c:pt>
                <c:pt idx="19">
                  <c:v>4.9477750000000002E-4</c:v>
                </c:pt>
                <c:pt idx="31">
                  <c:v>4.9585639999999995E-4</c:v>
                </c:pt>
                <c:pt idx="40">
                  <c:v>5.0027700000000004E-4</c:v>
                </c:pt>
                <c:pt idx="52">
                  <c:v>5.3928760000000004E-4</c:v>
                </c:pt>
                <c:pt idx="59">
                  <c:v>1.6422532000000001E-3</c:v>
                </c:pt>
                <c:pt idx="68">
                  <c:v>5.3630809E-3</c:v>
                </c:pt>
                <c:pt idx="76">
                  <c:v>1.68192489E-2</c:v>
                </c:pt>
                <c:pt idx="80">
                  <c:v>2.7527649500000001E-2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89 GHz, CRTM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Sheet1!$B$2:$B$82</c:f>
              <c:numCache>
                <c:formatCode>0.00E+00</c:formatCode>
                <c:ptCount val="81"/>
                <c:pt idx="0">
                  <c:v>1.0000000000000001E-5</c:v>
                </c:pt>
                <c:pt idx="1">
                  <c:v>1.0564221907376818E-5</c:v>
                </c:pt>
                <c:pt idx="2">
                  <c:v>1.1190191408988416E-5</c:v>
                </c:pt>
                <c:pt idx="3">
                  <c:v>1.1853251935417892E-5</c:v>
                </c:pt>
                <c:pt idx="4">
                  <c:v>1.255560126805631E-5</c:v>
                </c:pt>
                <c:pt idx="5">
                  <c:v>1.3299567415029336E-5</c:v>
                </c:pt>
                <c:pt idx="6">
                  <c:v>1.4087616327616307E-5</c:v>
                </c:pt>
                <c:pt idx="7">
                  <c:v>1.4922360073895968E-5</c:v>
                </c:pt>
                <c:pt idx="8">
                  <c:v>1.5806565496711172E-5</c:v>
                </c:pt>
                <c:pt idx="9">
                  <c:v>1.6743163384650107E-5</c:v>
                </c:pt>
                <c:pt idx="10">
                  <c:v>1.7735258186442609E-5</c:v>
                </c:pt>
                <c:pt idx="11">
                  <c:v>1.8786138300970302E-5</c:v>
                </c:pt>
                <c:pt idx="12">
                  <c:v>1.9899286976998568E-5</c:v>
                </c:pt>
                <c:pt idx="13">
                  <c:v>2.1078393858757641E-5</c:v>
                </c:pt>
                <c:pt idx="14">
                  <c:v>2.2327367215643112E-5</c:v>
                </c:pt>
                <c:pt idx="15">
                  <c:v>2.3650346896571234E-5</c:v>
                </c:pt>
                <c:pt idx="16">
                  <c:v>2.5051718051928207E-5</c:v>
                </c:pt>
                <c:pt idx="17">
                  <c:v>2.6536125668596079E-5</c:v>
                </c:pt>
                <c:pt idx="18">
                  <c:v>2.8108489966233119E-5</c:v>
                </c:pt>
                <c:pt idx="19">
                  <c:v>2.9774022705840866E-5</c:v>
                </c:pt>
                <c:pt idx="20">
                  <c:v>3.1538244464675115E-5</c:v>
                </c:pt>
                <c:pt idx="21">
                  <c:v>3.3407002934759065E-5</c:v>
                </c:pt>
                <c:pt idx="22">
                  <c:v>3.5386492305652214E-5</c:v>
                </c:pt>
                <c:pt idx="23">
                  <c:v>3.7483273795719563E-5</c:v>
                </c:pt>
                <c:pt idx="24">
                  <c:v>3.970429739995627E-5</c:v>
                </c:pt>
                <c:pt idx="25">
                  <c:v>4.2056924926450539E-5</c:v>
                </c:pt>
                <c:pt idx="26">
                  <c:v>4.4548954397844298E-5</c:v>
                </c:pt>
                <c:pt idx="27">
                  <c:v>4.7188645898669804E-5</c:v>
                </c:pt>
                <c:pt idx="28">
                  <c:v>4.9984748954237978E-5</c:v>
                </c:pt>
                <c:pt idx="29">
                  <c:v>5.2946531531828159E-5</c:v>
                </c:pt>
                <c:pt idx="30">
                  <c:v>5.6083810760305746E-5</c:v>
                </c:pt>
                <c:pt idx="31">
                  <c:v>5.940698546999198E-5</c:v>
                </c:pt>
                <c:pt idx="32">
                  <c:v>6.2927070660642054E-5</c:v>
                </c:pt>
                <c:pt idx="33">
                  <c:v>6.6655734011779558E-5</c:v>
                </c:pt>
                <c:pt idx="34">
                  <c:v>7.0605334556404125E-5</c:v>
                </c:pt>
                <c:pt idx="35">
                  <c:v>7.478896364625981E-5</c:v>
                </c:pt>
                <c:pt idx="36">
                  <c:v>7.9220488344449518E-5</c:v>
                </c:pt>
                <c:pt idx="37">
                  <c:v>8.3914597389222139E-5</c:v>
                </c:pt>
                <c:pt idx="38">
                  <c:v>8.8886849881285914E-5</c:v>
                </c:pt>
                <c:pt idx="39">
                  <c:v>9.415372685602672E-5</c:v>
                </c:pt>
                <c:pt idx="40">
                  <c:v>9.973268591157122E-5</c:v>
                </c:pt>
                <c:pt idx="41">
                  <c:v>1.0564221907376811E-4</c:v>
                </c:pt>
                <c:pt idx="42">
                  <c:v>1.119019140898843E-4</c:v>
                </c:pt>
                <c:pt idx="43">
                  <c:v>1.1853251935417864E-4</c:v>
                </c:pt>
                <c:pt idx="44">
                  <c:v>1.2555601268056304E-4</c:v>
                </c:pt>
                <c:pt idx="45">
                  <c:v>1.3299567415029327E-4</c:v>
                </c:pt>
                <c:pt idx="46">
                  <c:v>1.4087616327616297E-4</c:v>
                </c:pt>
                <c:pt idx="47">
                  <c:v>1.4922360073895986E-4</c:v>
                </c:pt>
                <c:pt idx="48">
                  <c:v>1.5806565496711159E-4</c:v>
                </c:pt>
                <c:pt idx="49">
                  <c:v>1.6743163384650095E-4</c:v>
                </c:pt>
                <c:pt idx="50">
                  <c:v>1.7735258186442595E-4</c:v>
                </c:pt>
                <c:pt idx="51">
                  <c:v>1.8786138300970289E-4</c:v>
                </c:pt>
                <c:pt idx="52">
                  <c:v>1.9899286976998555E-4</c:v>
                </c:pt>
                <c:pt idx="53">
                  <c:v>2.1078393858757626E-4</c:v>
                </c:pt>
                <c:pt idx="54">
                  <c:v>2.2327367215643139E-4</c:v>
                </c:pt>
                <c:pt idx="55">
                  <c:v>2.3650346896571261E-4</c:v>
                </c:pt>
                <c:pt idx="56">
                  <c:v>2.5051718051928188E-4</c:v>
                </c:pt>
                <c:pt idx="57">
                  <c:v>2.653612566859611E-4</c:v>
                </c:pt>
                <c:pt idx="58">
                  <c:v>2.8108489966233098E-4</c:v>
                </c:pt>
                <c:pt idx="59">
                  <c:v>2.9774022705840848E-4</c:v>
                </c:pt>
                <c:pt idx="60">
                  <c:v>3.1538244464675091E-4</c:v>
                </c:pt>
                <c:pt idx="61">
                  <c:v>3.3407002934759099E-4</c:v>
                </c:pt>
                <c:pt idx="62">
                  <c:v>3.5386492305652218E-4</c:v>
                </c:pt>
                <c:pt idx="63">
                  <c:v>3.7483273795719542E-4</c:v>
                </c:pt>
                <c:pt idx="64">
                  <c:v>3.9704297399956238E-4</c:v>
                </c:pt>
                <c:pt idx="65">
                  <c:v>4.2056924926450544E-4</c:v>
                </c:pt>
                <c:pt idx="66">
                  <c:v>4.4548954397844343E-4</c:v>
                </c:pt>
                <c:pt idx="67">
                  <c:v>4.7188645898669818E-4</c:v>
                </c:pt>
                <c:pt idx="68">
                  <c:v>4.9984748954237993E-4</c:v>
                </c:pt>
                <c:pt idx="69">
                  <c:v>5.294653153182817E-4</c:v>
                </c:pt>
                <c:pt idx="70">
                  <c:v>5.6083810760305768E-4</c:v>
                </c:pt>
                <c:pt idx="71">
                  <c:v>5.9406985469991937E-4</c:v>
                </c:pt>
                <c:pt idx="72">
                  <c:v>6.2927070660642064E-4</c:v>
                </c:pt>
                <c:pt idx="73">
                  <c:v>6.6655734011779571E-4</c:v>
                </c:pt>
                <c:pt idx="74">
                  <c:v>7.0605334556404146E-4</c:v>
                </c:pt>
                <c:pt idx="75">
                  <c:v>7.4788963646259764E-4</c:v>
                </c:pt>
                <c:pt idx="76">
                  <c:v>7.9220488344449466E-4</c:v>
                </c:pt>
                <c:pt idx="77">
                  <c:v>8.3914597389222144E-4</c:v>
                </c:pt>
                <c:pt idx="78">
                  <c:v>8.8886849881286017E-4</c:v>
                </c:pt>
                <c:pt idx="79">
                  <c:v>9.4153726856026658E-4</c:v>
                </c:pt>
                <c:pt idx="80">
                  <c:v>9.973268591157115E-4</c:v>
                </c:pt>
              </c:numCache>
            </c:numRef>
          </c:xVal>
          <c:yVal>
            <c:numRef>
              <c:f>Sheet1!$H$2:$H$82</c:f>
              <c:numCache>
                <c:formatCode>General</c:formatCode>
                <c:ptCount val="81"/>
                <c:pt idx="0">
                  <c:v>1.2062663E-3</c:v>
                </c:pt>
                <c:pt idx="19">
                  <c:v>1.2114961000000001E-3</c:v>
                </c:pt>
                <c:pt idx="31">
                  <c:v>1.2489444E-3</c:v>
                </c:pt>
                <c:pt idx="40">
                  <c:v>1.4025858999999999E-3</c:v>
                </c:pt>
                <c:pt idx="52">
                  <c:v>2.7348034999999998E-3</c:v>
                </c:pt>
                <c:pt idx="59">
                  <c:v>3.3255575500000002E-2</c:v>
                </c:pt>
                <c:pt idx="68">
                  <c:v>9.9727122700000004E-2</c:v>
                </c:pt>
                <c:pt idx="76">
                  <c:v>0.22172341649999999</c:v>
                </c:pt>
                <c:pt idx="80">
                  <c:v>0.30882566259999999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6119072"/>
        <c:axId val="1886119616"/>
      </c:scatterChart>
      <c:valAx>
        <c:axId val="1886119072"/>
        <c:scaling>
          <c:orientation val="minMax"/>
          <c:max val="1.5000000000000005E-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Mean Particle Size (ours), "Effective Radius" (theirs) (m)</a:t>
                </a:r>
                <a:endParaRPr lang="en-US" sz="14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19616"/>
        <c:crosses val="autoZero"/>
        <c:crossBetween val="midCat"/>
      </c:valAx>
      <c:valAx>
        <c:axId val="188611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>
                    <a:effectLst/>
                  </a:rPr>
                  <a:t>Mass Extinction Coeff (m</a:t>
                </a:r>
                <a:r>
                  <a:rPr lang="en-US" sz="1400" b="0" i="0" baseline="30000">
                    <a:effectLst/>
                  </a:rPr>
                  <a:t>2</a:t>
                </a:r>
                <a:r>
                  <a:rPr lang="en-US" sz="1400" b="0" i="0" baseline="0">
                    <a:effectLst/>
                  </a:rPr>
                  <a:t>/kg)</a:t>
                </a:r>
                <a:endParaRPr lang="en-US" sz="80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119072"/>
        <c:crossesAt val="0"/>
        <c:crossBetween val="midCat"/>
        <c:majorUnit val="4.0000000000000008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BD095-E406-4309-82B5-48C730816260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846D1-86E7-4B90-A841-4D2C5E4E2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C6AB-DBF6-4BC2-9B63-E1B30DDEE3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8C6AB-DBF6-4BC2-9B63-E1B30DDEE3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9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7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7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1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7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4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8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2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9B18-B00E-42FF-9A43-ACB3F888A83E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ECD16-C630-4594-9FB5-35F6029C8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915" y="1122363"/>
            <a:ext cx="10260170" cy="23876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All-Sky Microwave Radiative Transfer </a:t>
            </a:r>
            <a:r>
              <a:rPr lang="en-US" sz="4800" dirty="0"/>
              <a:t>Modeling</a:t>
            </a:r>
            <a:r>
              <a:rPr lang="en-US" sz="4800" dirty="0" smtClean="0"/>
              <a:t>: From</a:t>
            </a:r>
            <a:r>
              <a:rPr lang="en-US" sz="4800" dirty="0"/>
              <a:t> </a:t>
            </a:r>
            <a:r>
              <a:rPr lang="en-US" sz="4800" dirty="0" smtClean="0"/>
              <a:t>Scheme-Based Effective Radii to Scheme-Based </a:t>
            </a:r>
            <a:r>
              <a:rPr lang="en-US" sz="4400" dirty="0"/>
              <a:t>Cloud </a:t>
            </a:r>
            <a:r>
              <a:rPr lang="en-US" sz="4800" dirty="0" smtClean="0"/>
              <a:t>Optical Properties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3303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Scott Sieron, </a:t>
            </a:r>
            <a:r>
              <a:rPr lang="en-US" dirty="0" err="1" smtClean="0"/>
              <a:t>Fuqing</a:t>
            </a:r>
            <a:r>
              <a:rPr lang="en-US" dirty="0" smtClean="0"/>
              <a:t> Zhang,</a:t>
            </a:r>
          </a:p>
          <a:p>
            <a:r>
              <a:rPr lang="en-US" dirty="0" smtClean="0"/>
              <a:t>Eugene </a:t>
            </a:r>
            <a:r>
              <a:rPr lang="en-US" dirty="0" err="1" smtClean="0"/>
              <a:t>Clothiaux</a:t>
            </a:r>
            <a:r>
              <a:rPr lang="en-US" dirty="0" smtClean="0"/>
              <a:t>, Lu </a:t>
            </a:r>
            <a:r>
              <a:rPr lang="en-US" dirty="0" err="1" smtClean="0"/>
              <a:t>Yinghui</a:t>
            </a:r>
            <a:endParaRPr lang="en-US" dirty="0" smtClean="0"/>
          </a:p>
          <a:p>
            <a:r>
              <a:rPr lang="en-US" dirty="0" smtClean="0"/>
              <a:t>05/01/15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1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Lin Scheme (#02), Specified and Uniform CRTM Radii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278" y="76200"/>
            <a:ext cx="2217411" cy="2116450"/>
            <a:chOff x="118688" y="152400"/>
            <a:chExt cx="3259777" cy="3111357"/>
          </a:xfrm>
        </p:grpSpPr>
        <p:pic>
          <p:nvPicPr>
            <p:cNvPr id="6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0945" t="26384" r="26431" b="30433"/>
            <a:stretch/>
          </p:blipFill>
          <p:spPr bwMode="auto">
            <a:xfrm>
              <a:off x="364059" y="152400"/>
              <a:ext cx="2691284" cy="2727251"/>
            </a:xfrm>
            <a:prstGeom prst="rect">
              <a:avLst/>
            </a:prstGeom>
            <a:noFill/>
          </p:spPr>
        </p:pic>
        <p:pic>
          <p:nvPicPr>
            <p:cNvPr id="7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97370"/>
            <a:stretch/>
          </p:blipFill>
          <p:spPr bwMode="auto">
            <a:xfrm>
              <a:off x="118688" y="2895600"/>
              <a:ext cx="3182027" cy="8371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86803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858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240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491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4043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97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09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058401" y="76201"/>
            <a:ext cx="2099811" cy="2124721"/>
            <a:chOff x="253569" y="1365163"/>
            <a:chExt cx="4141684" cy="4190817"/>
          </a:xfrm>
        </p:grpSpPr>
        <p:pic>
          <p:nvPicPr>
            <p:cNvPr id="15" name="Picture 14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3" cstate="print"/>
            <a:srcRect l="31768" t="26760" r="26500" b="30464"/>
            <a:stretch/>
          </p:blipFill>
          <p:spPr bwMode="auto">
            <a:xfrm>
              <a:off x="468974" y="1365163"/>
              <a:ext cx="3497719" cy="358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710411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270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2308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139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230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9036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694" y="5191743"/>
              <a:ext cx="796660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190</a:t>
              </a:r>
            </a:p>
          </p:txBody>
        </p:sp>
        <p:pic>
          <p:nvPicPr>
            <p:cNvPr id="21" name="Picture 20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3" cstate="print"/>
            <a:srcRect t="97496"/>
            <a:stretch/>
          </p:blipFill>
          <p:spPr bwMode="auto">
            <a:xfrm>
              <a:off x="253569" y="5050160"/>
              <a:ext cx="4114800" cy="10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222773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 GHz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5" y="2209800"/>
            <a:ext cx="5644444" cy="4572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69" y="2209800"/>
            <a:ext cx="5644444" cy="4572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505200" y="9906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CRTM Effective Radii</a:t>
            </a:r>
          </a:p>
          <a:p>
            <a:r>
              <a:rPr lang="en-US" dirty="0"/>
              <a:t>Cloud: 15 </a:t>
            </a:r>
            <a:r>
              <a:rPr lang="el-GR" dirty="0"/>
              <a:t>μ</a:t>
            </a:r>
            <a:r>
              <a:rPr lang="en-US" dirty="0"/>
              <a:t>m   Rain: 500 </a:t>
            </a:r>
            <a:r>
              <a:rPr lang="el-GR" dirty="0"/>
              <a:t>μ</a:t>
            </a:r>
            <a:r>
              <a:rPr lang="en-US" dirty="0"/>
              <a:t>m   Ice: 50 </a:t>
            </a:r>
            <a:r>
              <a:rPr lang="el-GR" dirty="0"/>
              <a:t>μ</a:t>
            </a:r>
            <a:r>
              <a:rPr lang="en-US" dirty="0"/>
              <a:t>m  Snow: 1000 </a:t>
            </a:r>
            <a:r>
              <a:rPr lang="el-GR" dirty="0"/>
              <a:t>μ</a:t>
            </a:r>
            <a:r>
              <a:rPr lang="en-US" dirty="0"/>
              <a:t>m     (No </a:t>
            </a:r>
            <a:r>
              <a:rPr lang="en-US" dirty="0" err="1"/>
              <a:t>Graupel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96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24391" y="0"/>
            <a:ext cx="8143218" cy="1828800"/>
          </a:xfrm>
        </p:spPr>
        <p:txBody>
          <a:bodyPr>
            <a:normAutofit/>
          </a:bodyPr>
          <a:lstStyle/>
          <a:p>
            <a:r>
              <a:rPr lang="en-US" sz="4000" dirty="0"/>
              <a:t>Lin Scheme (#02), Scheme PSD Mean as CRTM Effective Radii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278" y="76200"/>
            <a:ext cx="2217411" cy="2116450"/>
            <a:chOff x="118688" y="152400"/>
            <a:chExt cx="3259777" cy="3111357"/>
          </a:xfrm>
        </p:grpSpPr>
        <p:pic>
          <p:nvPicPr>
            <p:cNvPr id="6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0945" t="26384" r="26431" b="30433"/>
            <a:stretch/>
          </p:blipFill>
          <p:spPr bwMode="auto">
            <a:xfrm>
              <a:off x="364059" y="152400"/>
              <a:ext cx="2691284" cy="2727251"/>
            </a:xfrm>
            <a:prstGeom prst="rect">
              <a:avLst/>
            </a:prstGeom>
            <a:noFill/>
          </p:spPr>
        </p:pic>
        <p:pic>
          <p:nvPicPr>
            <p:cNvPr id="7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97370"/>
            <a:stretch/>
          </p:blipFill>
          <p:spPr bwMode="auto">
            <a:xfrm>
              <a:off x="118688" y="2895600"/>
              <a:ext cx="3182027" cy="8371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86803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858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240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491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4043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97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09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058401" y="76201"/>
            <a:ext cx="2099811" cy="2124721"/>
            <a:chOff x="253569" y="1365163"/>
            <a:chExt cx="4141684" cy="4190817"/>
          </a:xfrm>
        </p:grpSpPr>
        <p:pic>
          <p:nvPicPr>
            <p:cNvPr id="15" name="Picture 14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3" cstate="print"/>
            <a:srcRect l="31768" t="26760" r="26500" b="30464"/>
            <a:stretch/>
          </p:blipFill>
          <p:spPr bwMode="auto">
            <a:xfrm>
              <a:off x="468974" y="1365163"/>
              <a:ext cx="3497719" cy="358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710411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270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2308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139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230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9036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694" y="5191743"/>
              <a:ext cx="796660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190</a:t>
              </a:r>
            </a:p>
          </p:txBody>
        </p:sp>
        <p:pic>
          <p:nvPicPr>
            <p:cNvPr id="21" name="Picture 20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3" cstate="print"/>
            <a:srcRect t="97496"/>
            <a:stretch/>
          </p:blipFill>
          <p:spPr bwMode="auto">
            <a:xfrm>
              <a:off x="253569" y="5050160"/>
              <a:ext cx="4114800" cy="10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222773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 GHz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09801"/>
            <a:ext cx="5644442" cy="457199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09801"/>
            <a:ext cx="5644442" cy="457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73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2" y="152400"/>
            <a:ext cx="3951109" cy="3200398"/>
          </a:xfrm>
          <a:prstGeom prst="rect">
            <a:avLst/>
          </a:prstGeom>
          <a:noFill/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6248400" y="58579"/>
            <a:ext cx="4310352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 fontScale="75000" lnSpcReduction="20000"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Lin Scheme (#02)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60" y="1219200"/>
            <a:ext cx="4023360" cy="420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0" y="1219200"/>
            <a:ext cx="4023360" cy="4203510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9" y="3556662"/>
            <a:ext cx="3951110" cy="320039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402388" y="5486400"/>
            <a:ext cx="5865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Compare to previously specified values:</a:t>
            </a:r>
          </a:p>
          <a:p>
            <a:r>
              <a:rPr lang="en-US" dirty="0"/>
              <a:t>Cloud: 15 </a:t>
            </a:r>
            <a:r>
              <a:rPr lang="el-GR" dirty="0"/>
              <a:t>μ</a:t>
            </a:r>
            <a:r>
              <a:rPr lang="en-US" dirty="0"/>
              <a:t>m   Rain: 500 </a:t>
            </a:r>
            <a:r>
              <a:rPr lang="el-GR" dirty="0"/>
              <a:t>μ</a:t>
            </a:r>
            <a:r>
              <a:rPr lang="en-US" dirty="0"/>
              <a:t>m   Ice: 50 </a:t>
            </a:r>
            <a:r>
              <a:rPr lang="el-GR" dirty="0"/>
              <a:t>μ</a:t>
            </a:r>
            <a:r>
              <a:rPr lang="en-US" dirty="0"/>
              <a:t>m  Snow: 1000 </a:t>
            </a:r>
            <a:r>
              <a:rPr lang="el-GR" dirty="0"/>
              <a:t>μ</a:t>
            </a:r>
            <a:r>
              <a:rPr lang="en-US" dirty="0"/>
              <a:t>m     (No </a:t>
            </a:r>
            <a:r>
              <a:rPr lang="en-US" dirty="0" err="1"/>
              <a:t>Graupel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10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CRTM Results</a:t>
            </a:r>
            <a:r>
              <a:rPr lang="en-US" dirty="0"/>
              <a:t>, </a:t>
            </a:r>
            <a:r>
              <a:rPr lang="en-US" dirty="0" smtClean="0"/>
              <a:t>prescribed and </a:t>
            </a:r>
            <a:r>
              <a:rPr lang="en-US" dirty="0"/>
              <a:t>uniform hydrometeor radii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37 GHz</a:t>
            </a:r>
          </a:p>
          <a:p>
            <a:pPr lvl="1"/>
            <a:r>
              <a:rPr lang="en-US" dirty="0" smtClean="0"/>
              <a:t>cloud field should be </a:t>
            </a:r>
            <a:r>
              <a:rPr lang="en-US" dirty="0" smtClean="0"/>
              <a:t>even warmer -&gt; </a:t>
            </a:r>
            <a:r>
              <a:rPr lang="en-US" dirty="0" smtClean="0"/>
              <a:t>there is too much scattering</a:t>
            </a:r>
          </a:p>
          <a:p>
            <a:pPr lvl="1"/>
            <a:r>
              <a:rPr lang="en-US" dirty="0" smtClean="0"/>
              <a:t>too many instances of convective cells producing </a:t>
            </a:r>
            <a:r>
              <a:rPr lang="en-US" dirty="0" smtClean="0"/>
              <a:t>an anomaly of </a:t>
            </a:r>
            <a:r>
              <a:rPr lang="en-US" dirty="0" smtClean="0"/>
              <a:t>low temperatures</a:t>
            </a:r>
          </a:p>
          <a:p>
            <a:r>
              <a:rPr lang="en-US" dirty="0" smtClean="0"/>
              <a:t>89 </a:t>
            </a:r>
            <a:r>
              <a:rPr lang="en-US" dirty="0" smtClean="0"/>
              <a:t>GHz</a:t>
            </a:r>
          </a:p>
          <a:p>
            <a:pPr lvl="1"/>
            <a:r>
              <a:rPr lang="en-US" dirty="0" smtClean="0"/>
              <a:t>cloud field should not be that </a:t>
            </a:r>
            <a:r>
              <a:rPr lang="en-US" dirty="0"/>
              <a:t>cold -&gt; </a:t>
            </a:r>
            <a:r>
              <a:rPr lang="en-US" dirty="0" smtClean="0"/>
              <a:t>there is too much scattering</a:t>
            </a:r>
          </a:p>
          <a:p>
            <a:pPr lvl="1"/>
            <a:r>
              <a:rPr lang="en-US" dirty="0" smtClean="0"/>
              <a:t>many instances of much too low brightness temperatures </a:t>
            </a:r>
            <a:r>
              <a:rPr lang="en-US" dirty="0"/>
              <a:t>(~50 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1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CRTM Results</a:t>
            </a:r>
            <a:r>
              <a:rPr lang="en-US" dirty="0"/>
              <a:t>, </a:t>
            </a:r>
            <a:r>
              <a:rPr lang="en-US" dirty="0" smtClean="0"/>
              <a:t>Effective Radii == Scheme Particle Size Distribution (PSD)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37 GHz</a:t>
            </a:r>
          </a:p>
          <a:p>
            <a:pPr lvl="1"/>
            <a:r>
              <a:rPr lang="en-US" dirty="0" smtClean="0"/>
              <a:t>cloud field is too warm </a:t>
            </a:r>
            <a:r>
              <a:rPr lang="en-US" dirty="0"/>
              <a:t>-&gt;</a:t>
            </a:r>
            <a:r>
              <a:rPr lang="en-US" dirty="0" smtClean="0"/>
              <a:t> insufficient scattering everywhere</a:t>
            </a:r>
          </a:p>
          <a:p>
            <a:r>
              <a:rPr lang="en-US" dirty="0" smtClean="0"/>
              <a:t>89 GHz</a:t>
            </a:r>
          </a:p>
          <a:p>
            <a:pPr lvl="1"/>
            <a:r>
              <a:rPr lang="en-US" dirty="0" smtClean="0"/>
              <a:t>sufficient/excessive scattering in areas of strongest convection</a:t>
            </a:r>
          </a:p>
          <a:p>
            <a:pPr lvl="1"/>
            <a:r>
              <a:rPr lang="en-US" dirty="0" smtClean="0"/>
              <a:t>most of cloud field is too warm, insufficient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9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didn’t they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Pre-specified radii: too cold, too much scattering</a:t>
            </a:r>
          </a:p>
          <a:p>
            <a:pPr lvl="1"/>
            <a:r>
              <a:rPr lang="en-US" sz="2800" dirty="0" smtClean="0"/>
              <a:t>Precipitating ice is generally being represented too large</a:t>
            </a:r>
          </a:p>
          <a:p>
            <a:pPr lvl="1"/>
            <a:r>
              <a:rPr lang="en-US" sz="2800" dirty="0" smtClean="0"/>
              <a:t>The high importance of scattering, and the high dependence on particle radius, lends </a:t>
            </a:r>
            <a:r>
              <a:rPr lang="en-US" dirty="0" smtClean="0"/>
              <a:t>to our understanding </a:t>
            </a:r>
            <a:r>
              <a:rPr lang="en-US" sz="2800" dirty="0" smtClean="0"/>
              <a:t>that prescribing a particle radius for CRTM (even </a:t>
            </a:r>
            <a:r>
              <a:rPr lang="en-US" dirty="0" smtClean="0"/>
              <a:t>not vertically uniform</a:t>
            </a:r>
            <a:r>
              <a:rPr lang="en-US" sz="2800" dirty="0" smtClean="0"/>
              <a:t>) is too gross of an approximation, especially for purposes of DA</a:t>
            </a:r>
          </a:p>
          <a:p>
            <a:r>
              <a:rPr lang="en-US" sz="3200" dirty="0" smtClean="0"/>
              <a:t>Scheme-specified radii: too warm, too little scattering </a:t>
            </a:r>
          </a:p>
          <a:p>
            <a:pPr lvl="1"/>
            <a:r>
              <a:rPr lang="en-US" sz="2800" dirty="0" smtClean="0"/>
              <a:t>Mean </a:t>
            </a:r>
            <a:r>
              <a:rPr lang="en-US" sz="2800" dirty="0" smtClean="0"/>
              <a:t>particle radius of a cloud &lt; “effective” </a:t>
            </a:r>
            <a:r>
              <a:rPr lang="en-US" sz="2800" dirty="0" smtClean="0"/>
              <a:t>scattering particle radius </a:t>
            </a:r>
            <a:r>
              <a:rPr lang="en-US" sz="2800" dirty="0" smtClean="0"/>
              <a:t>of a </a:t>
            </a:r>
            <a:r>
              <a:rPr lang="en-US" sz="2800" dirty="0" smtClean="0"/>
              <a:t>cloud</a:t>
            </a:r>
            <a:endParaRPr lang="en-US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508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940"/>
            <a:ext cx="10515600" cy="1325563"/>
          </a:xfrm>
        </p:spPr>
        <p:txBody>
          <a:bodyPr/>
          <a:lstStyle/>
          <a:p>
            <a:r>
              <a:rPr lang="en-US" dirty="0" smtClean="0"/>
              <a:t>What else have we tried?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039"/>
            <a:ext cx="10515600" cy="47989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Analytically determining effective particle radii from microphysics (MP) scheme particle size distributions (PSD) for the scattering-dominated frozen hydrometeors</a:t>
            </a:r>
          </a:p>
          <a:p>
            <a:pPr lvl="1"/>
            <a:r>
              <a:rPr lang="en-US" sz="2800" dirty="0" smtClean="0"/>
              <a:t>Assume all particles do Rayleigh scattering (problematic)</a:t>
            </a:r>
          </a:p>
          <a:p>
            <a:pPr lvl="1"/>
            <a:r>
              <a:rPr lang="en-US" sz="2800" dirty="0" smtClean="0"/>
              <a:t>Result: multiply previous radius estimates by 4.9</a:t>
            </a:r>
          </a:p>
          <a:p>
            <a:pPr lvl="1"/>
            <a:r>
              <a:rPr lang="en-US" sz="2800" dirty="0" smtClean="0"/>
              <a:t>This would put most graupel, snow &gt; 1000 </a:t>
            </a:r>
            <a:r>
              <a:rPr lang="el-GR" sz="2800" dirty="0" smtClean="0"/>
              <a:t>μ</a:t>
            </a:r>
            <a:r>
              <a:rPr lang="en-US" sz="2800" dirty="0" smtClean="0"/>
              <a:t>m; CRTM results would have too much scattering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3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Create our own cloud property </a:t>
            </a:r>
            <a:r>
              <a:rPr lang="en-US" sz="3200" dirty="0" smtClean="0"/>
              <a:t>lookup </a:t>
            </a:r>
            <a:r>
              <a:rPr lang="en-US" sz="3200" dirty="0" smtClean="0"/>
              <a:t>tables for use in </a:t>
            </a:r>
            <a:r>
              <a:rPr lang="en-US" dirty="0" smtClean="0"/>
              <a:t>CRTM</a:t>
            </a:r>
          </a:p>
          <a:p>
            <a:pPr lvl="1"/>
            <a:r>
              <a:rPr lang="en-US" dirty="0" smtClean="0"/>
              <a:t>LUT data calculated using clouds with </a:t>
            </a:r>
            <a:r>
              <a:rPr lang="en-US" dirty="0" smtClean="0"/>
              <a:t>PSD and particle properties specified by t</a:t>
            </a:r>
            <a:r>
              <a:rPr lang="en-US" dirty="0" smtClean="0"/>
              <a:t>he microphysics scheme</a:t>
            </a:r>
          </a:p>
          <a:p>
            <a:r>
              <a:rPr lang="en-US" dirty="0" smtClean="0"/>
              <a:t>MP </a:t>
            </a:r>
            <a:r>
              <a:rPr lang="en-US" dirty="0" smtClean="0"/>
              <a:t>scheme will be perfectly and natively interfaced with CRTM</a:t>
            </a:r>
          </a:p>
        </p:txBody>
      </p:sp>
    </p:spTree>
    <p:extLst>
      <p:ext uri="{BB962C8B-B14F-4D97-AF65-F5344CB8AC3E}">
        <p14:creationId xmlns:p14="http://schemas.microsoft.com/office/powerpoint/2010/main" val="1573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Microphysics Scheme Details,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WSM6 Graupel </a:t>
                </a:r>
                <a:endParaRPr lang="en-US" b="1" dirty="0"/>
              </a:p>
              <a:p>
                <a:pPr lvl="0"/>
                <a:r>
                  <a:rPr lang="en-US" dirty="0" smtClean="0"/>
                  <a:t>Exponential </a:t>
                </a:r>
                <a:r>
                  <a:rPr lang="en-US" dirty="0"/>
                  <a:t>PSD: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=4.0×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Based on </a:t>
                </a:r>
                <a:r>
                  <a:rPr lang="en-US" dirty="0" err="1"/>
                  <a:t>Houze</a:t>
                </a:r>
                <a:r>
                  <a:rPr lang="en-US" dirty="0"/>
                  <a:t> et al. (1979)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type m:val="li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≤6.0×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0"/>
                <a:r>
                  <a:rPr lang="en-US" dirty="0"/>
                  <a:t>Shape: soft sphere</a:t>
                </a:r>
              </a:p>
              <a:p>
                <a:pPr lvl="0"/>
                <a:r>
                  <a:rPr lang="en-US" dirty="0" smtClean="0"/>
                  <a:t>Particle </a:t>
                </a:r>
                <a:r>
                  <a:rPr lang="en-US" dirty="0"/>
                  <a:t>density: </a:t>
                </a:r>
                <a:r>
                  <a:rPr lang="en-US" dirty="0" err="1"/>
                  <a:t>ρ</a:t>
                </a:r>
                <a:r>
                  <a:rPr lang="en-US" baseline="-25000" dirty="0" err="1"/>
                  <a:t>g</a:t>
                </a:r>
                <a:r>
                  <a:rPr lang="en-US" dirty="0"/>
                  <a:t> = 500 kg m</a:t>
                </a:r>
                <a:r>
                  <a:rPr lang="en-US" baseline="30000" dirty="0"/>
                  <a:t>-3</a:t>
                </a:r>
                <a:endParaRPr lang="en-US" dirty="0"/>
              </a:p>
              <a:p>
                <a:pPr lvl="0"/>
                <a:r>
                  <a:rPr lang="en-US" dirty="0"/>
                  <a:t>Look-up table dimensions and bounds (2): </a:t>
                </a:r>
                <a:r>
                  <a:rPr lang="en-US" dirty="0" err="1"/>
                  <a:t>ρ</a:t>
                </a:r>
                <a:r>
                  <a:rPr lang="en-US" baseline="-25000" dirty="0" err="1"/>
                  <a:t>a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g</a:t>
                </a:r>
                <a:r>
                  <a:rPr lang="en-US" dirty="0"/>
                  <a:t>, [frequency]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]&lt; 3.0×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912902"/>
              </p:ext>
            </p:extLst>
          </p:nvPr>
        </p:nvGraphicFramePr>
        <p:xfrm>
          <a:off x="8237095" y="1690688"/>
          <a:ext cx="3954905" cy="3061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9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404609"/>
              </p:ext>
            </p:extLst>
          </p:nvPr>
        </p:nvGraphicFramePr>
        <p:xfrm>
          <a:off x="1513453" y="154780"/>
          <a:ext cx="9165093" cy="6548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27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29" y="1812746"/>
            <a:ext cx="517949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Imaging channels</a:t>
            </a:r>
            <a:r>
              <a:rPr lang="en-US" dirty="0" smtClean="0"/>
              <a:t>: small clear-air opacity, </a:t>
            </a:r>
            <a:r>
              <a:rPr lang="en-US" dirty="0" smtClean="0"/>
              <a:t>so signal </a:t>
            </a:r>
            <a:r>
              <a:rPr lang="en-US" dirty="0" smtClean="0"/>
              <a:t>dominated by the surface </a:t>
            </a:r>
            <a:r>
              <a:rPr lang="en-US" dirty="0"/>
              <a:t>and </a:t>
            </a:r>
            <a:r>
              <a:rPr lang="en-US" dirty="0" smtClean="0"/>
              <a:t>hydrometeors</a:t>
            </a:r>
          </a:p>
          <a:p>
            <a:r>
              <a:rPr lang="en-US" dirty="0" smtClean="0"/>
              <a:t>At higher frequencies (&gt;~50 GHz)</a:t>
            </a:r>
            <a:endParaRPr lang="en-US" dirty="0"/>
          </a:p>
          <a:p>
            <a:pPr lvl="1"/>
            <a:r>
              <a:rPr lang="en-US" dirty="0"/>
              <a:t>High </a:t>
            </a:r>
            <a:r>
              <a:rPr lang="en-US" dirty="0" smtClean="0"/>
              <a:t>water surface </a:t>
            </a:r>
            <a:r>
              <a:rPr lang="en-US" dirty="0" smtClean="0"/>
              <a:t>emissivity </a:t>
            </a:r>
            <a:r>
              <a:rPr lang="en-US" dirty="0" smtClean="0"/>
              <a:t> (</a:t>
            </a:r>
            <a:r>
              <a:rPr lang="en-US" dirty="0" smtClean="0"/>
              <a:t>high T</a:t>
            </a:r>
            <a:r>
              <a:rPr lang="en-US" baseline="-25000" dirty="0" smtClean="0"/>
              <a:t>B</a:t>
            </a:r>
            <a:r>
              <a:rPr lang="en-US" dirty="0" smtClean="0"/>
              <a:t> in clear-air)</a:t>
            </a:r>
            <a:endParaRPr lang="en-US" dirty="0"/>
          </a:p>
          <a:p>
            <a:pPr lvl="1"/>
            <a:r>
              <a:rPr lang="en-US" dirty="0" smtClean="0"/>
              <a:t>Hydrometeor impact dominated by snow/graupel/hail scattering</a:t>
            </a:r>
            <a:endParaRPr lang="en-US" dirty="0"/>
          </a:p>
          <a:p>
            <a:r>
              <a:rPr lang="en-US" dirty="0" smtClean="0"/>
              <a:t>At lower frequencies (&lt;~50 </a:t>
            </a:r>
            <a:r>
              <a:rPr lang="en-US" dirty="0"/>
              <a:t>GHz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Low </a:t>
            </a:r>
            <a:r>
              <a:rPr lang="en-US" dirty="0" smtClean="0"/>
              <a:t>water surface </a:t>
            </a:r>
            <a:r>
              <a:rPr lang="en-US" dirty="0" smtClean="0"/>
              <a:t>emissivity</a:t>
            </a: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 smtClean="0"/>
              <a:t>low T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in clear-air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Hydrometeor impact dominated </a:t>
            </a:r>
            <a:r>
              <a:rPr lang="en-US" dirty="0" smtClean="0"/>
              <a:t>by rain </a:t>
            </a:r>
            <a:r>
              <a:rPr lang="en-US" dirty="0" smtClean="0"/>
              <a:t>absorption/emission, augmented by ice scattering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Scott\AppData\Local\Microsoft\Windows\INetCache\Content.Word\microwave_spectrru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015" y="1533659"/>
            <a:ext cx="6248400" cy="455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5997" y="1237334"/>
            <a:ext cx="2311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Primary O</a:t>
            </a:r>
            <a:r>
              <a:rPr lang="en-US" sz="1400" baseline="-25000" smtClean="0"/>
              <a:t>2</a:t>
            </a:r>
            <a:r>
              <a:rPr lang="en-US" sz="1400" smtClean="0"/>
              <a:t> </a:t>
            </a:r>
            <a:r>
              <a:rPr lang="en-US" sz="1400" dirty="0"/>
              <a:t>Absorption Bands</a:t>
            </a:r>
            <a:endParaRPr lang="en-US" sz="1400" baseline="-25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94615" y="1533659"/>
            <a:ext cx="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99863" y="1250213"/>
            <a:ext cx="2352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Primary H</a:t>
            </a:r>
            <a:r>
              <a:rPr lang="en-US" sz="1400" baseline="-25000" smtClean="0"/>
              <a:t>2</a:t>
            </a:r>
            <a:r>
              <a:rPr lang="en-US" sz="1400" smtClean="0"/>
              <a:t>O </a:t>
            </a:r>
            <a:r>
              <a:rPr lang="en-US" sz="1400" dirty="0"/>
              <a:t>Absorption Band</a:t>
            </a:r>
            <a:endParaRPr lang="en-US" sz="1400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680615" y="1533659"/>
            <a:ext cx="0" cy="304800"/>
          </a:xfrm>
          <a:prstGeom prst="straightConnector1">
            <a:avLst/>
          </a:prstGeom>
          <a:ln w="190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04390" y="5874667"/>
            <a:ext cx="1584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Temperature Sounding Channels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318415" y="3438659"/>
            <a:ext cx="228600" cy="24635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44747" y="6125528"/>
            <a:ext cx="2278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Moisture Sounding Channels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9827217" y="3295189"/>
            <a:ext cx="477214" cy="283064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58126" y="5941163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Imaging Channels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440564" y="5109029"/>
            <a:ext cx="434660" cy="85649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42650" y="5717860"/>
            <a:ext cx="1840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Imaging Channel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223415" y="4064393"/>
            <a:ext cx="1323834" cy="1694363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23032" y="4657859"/>
            <a:ext cx="1077053" cy="1244366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921413" y="419501"/>
            <a:ext cx="5689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Clear-Air Atmospheric Opacity vs. MW Freq</a:t>
            </a:r>
            <a:r>
              <a:rPr lang="en-US" sz="2400" dirty="0" smtClean="0"/>
              <a:t>. (AMSU channels demarked)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28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393759"/>
              </p:ext>
            </p:extLst>
          </p:nvPr>
        </p:nvGraphicFramePr>
        <p:xfrm>
          <a:off x="417583" y="428625"/>
          <a:ext cx="9318172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9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829207" y="2353456"/>
            <a:ext cx="104931" cy="4047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98832" y="1955658"/>
            <a:ext cx="2793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89 GHz extinction </a:t>
            </a:r>
            <a:r>
              <a:rPr lang="en-US" dirty="0" err="1" smtClean="0"/>
              <a:t>coeff</a:t>
            </a:r>
            <a:r>
              <a:rPr lang="en-US" dirty="0" smtClean="0"/>
              <a:t> from CRTM LUT close to truth when concentration is high (i.e. strong convection)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111646" y="1543987"/>
            <a:ext cx="314793" cy="29255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111645" y="4559300"/>
            <a:ext cx="314794" cy="7197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143644" y="4025900"/>
            <a:ext cx="314794" cy="11634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2" idx="1"/>
            <a:endCxn id="6" idx="1"/>
          </p:cNvCxnSpPr>
          <p:nvPr/>
        </p:nvCxnSpPr>
        <p:spPr>
          <a:xfrm>
            <a:off x="8934138" y="2555823"/>
            <a:ext cx="464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8832" y="3869402"/>
            <a:ext cx="2563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from CRTM LUT much lower than true value at 89 GHz for lower concentration and at all values for 37 GHz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319217"/>
              </p:ext>
            </p:extLst>
          </p:nvPr>
        </p:nvGraphicFramePr>
        <p:xfrm>
          <a:off x="417583" y="428625"/>
          <a:ext cx="9318172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872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Brace 1"/>
          <p:cNvSpPr/>
          <p:nvPr/>
        </p:nvSpPr>
        <p:spPr>
          <a:xfrm>
            <a:off x="8829207" y="2353456"/>
            <a:ext cx="104931" cy="4047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98832" y="1955658"/>
            <a:ext cx="2793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89 GHz extinction </a:t>
            </a:r>
            <a:r>
              <a:rPr lang="en-US" dirty="0" err="1" smtClean="0"/>
              <a:t>coeff</a:t>
            </a:r>
            <a:r>
              <a:rPr lang="en-US" dirty="0" smtClean="0"/>
              <a:t> from CRTM LUT close to truth when concentration is high (i.e. strong convection)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111646" y="1543987"/>
            <a:ext cx="314793" cy="29255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111645" y="4559300"/>
            <a:ext cx="314794" cy="7197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143644" y="4025900"/>
            <a:ext cx="314794" cy="116340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2" idx="1"/>
            <a:endCxn id="6" idx="1"/>
          </p:cNvCxnSpPr>
          <p:nvPr/>
        </p:nvCxnSpPr>
        <p:spPr>
          <a:xfrm>
            <a:off x="8934138" y="2555823"/>
            <a:ext cx="464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8832" y="3869402"/>
            <a:ext cx="2563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Value from CRTM LUT much lower than true value at 89 GHz for lower concentration and at all values for 37 GHz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98832" y="25518"/>
            <a:ext cx="2793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maximum mass extinction </a:t>
            </a:r>
            <a:r>
              <a:rPr lang="en-US" dirty="0" err="1" smtClean="0"/>
              <a:t>coeff</a:t>
            </a:r>
            <a:r>
              <a:rPr lang="en-US" dirty="0" smtClean="0"/>
              <a:t>, the largest contributor to total extinction are particles of diameter with maximum extinction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  <a:endCxn id="18" idx="1"/>
          </p:cNvCxnSpPr>
          <p:nvPr/>
        </p:nvCxnSpPr>
        <p:spPr>
          <a:xfrm flipH="1">
            <a:off x="5334003" y="902681"/>
            <a:ext cx="4064829" cy="4326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 rot="16200000">
            <a:off x="5281835" y="843195"/>
            <a:ext cx="104335" cy="108857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319217"/>
              </p:ext>
            </p:extLst>
          </p:nvPr>
        </p:nvGraphicFramePr>
        <p:xfrm>
          <a:off x="417583" y="428625"/>
          <a:ext cx="9318172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52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552247"/>
              </p:ext>
            </p:extLst>
          </p:nvPr>
        </p:nvGraphicFramePr>
        <p:xfrm>
          <a:off x="1771989" y="399369"/>
          <a:ext cx="8648021" cy="605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36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Differences between CRTM LUT values and our LUT values are entirely consistent with the primary features of prior CRTM simulations</a:t>
            </a:r>
          </a:p>
          <a:p>
            <a:r>
              <a:rPr lang="en-US" dirty="0" smtClean="0"/>
              <a:t>Next steps</a:t>
            </a:r>
            <a:endParaRPr lang="en-US" dirty="0"/>
          </a:p>
          <a:p>
            <a:pPr lvl="1"/>
            <a:r>
              <a:rPr lang="en-US" dirty="0" smtClean="0"/>
              <a:t>Produce other LUT data (e.g. single-scatter albedo)</a:t>
            </a:r>
          </a:p>
          <a:p>
            <a:pPr lvl="1"/>
            <a:r>
              <a:rPr lang="en-US" dirty="0" smtClean="0"/>
              <a:t>Modify CRTM scripts</a:t>
            </a:r>
            <a:endParaRPr lang="en-US" dirty="0"/>
          </a:p>
          <a:p>
            <a:pPr lvl="1"/>
            <a:r>
              <a:rPr lang="en-US" dirty="0" smtClean="0"/>
              <a:t>Run CRTM simulations with our LUTs, compare to observation and results from the other CRTM settings</a:t>
            </a:r>
          </a:p>
          <a:p>
            <a:pPr lvl="1"/>
            <a:r>
              <a:rPr lang="en-US" dirty="0"/>
              <a:t>Produce LUT data for other </a:t>
            </a:r>
            <a:r>
              <a:rPr lang="en-US" dirty="0" smtClean="0"/>
              <a:t>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45906" y="162149"/>
            <a:ext cx="4825709" cy="1828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Scheme-Specified Mean Radii as </a:t>
            </a:r>
            <a:r>
              <a:rPr lang="en-US" sz="3600" dirty="0"/>
              <a:t>CRTM </a:t>
            </a:r>
            <a:r>
              <a:rPr lang="en-US" sz="3600" dirty="0" smtClean="0"/>
              <a:t>Cloud Effective Radii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09800"/>
            <a:ext cx="5644441" cy="4571997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09800"/>
            <a:ext cx="5644441" cy="4571998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0386" y="505049"/>
            <a:ext cx="48186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Specified and Uniform CRTM Cloud Radii</a:t>
            </a:r>
            <a:endParaRPr lang="en-US" sz="3600" dirty="0"/>
          </a:p>
        </p:txBody>
      </p: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046095" y="76201"/>
            <a:ext cx="2099811" cy="2124721"/>
            <a:chOff x="253569" y="1365163"/>
            <a:chExt cx="4141684" cy="4190817"/>
          </a:xfrm>
        </p:grpSpPr>
        <p:pic>
          <p:nvPicPr>
            <p:cNvPr id="28" name="Picture 27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4" cstate="print"/>
            <a:srcRect l="31768" t="26760" r="26500" b="30464"/>
            <a:stretch/>
          </p:blipFill>
          <p:spPr bwMode="auto">
            <a:xfrm>
              <a:off x="468974" y="1365163"/>
              <a:ext cx="3497719" cy="358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3710411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270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12308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57139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230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59036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210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8694" y="5191743"/>
              <a:ext cx="796660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190</a:t>
              </a:r>
            </a:p>
          </p:txBody>
        </p:sp>
        <p:pic>
          <p:nvPicPr>
            <p:cNvPr id="34" name="Picture 33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4" cstate="print"/>
            <a:srcRect t="97496"/>
            <a:stretch/>
          </p:blipFill>
          <p:spPr bwMode="auto">
            <a:xfrm>
              <a:off x="253569" y="5050160"/>
              <a:ext cx="4114800" cy="10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5524500" y="21591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89 GHz</a:t>
            </a:r>
          </a:p>
        </p:txBody>
      </p:sp>
    </p:spTree>
    <p:extLst>
      <p:ext uri="{BB962C8B-B14F-4D97-AF65-F5344CB8AC3E}">
        <p14:creationId xmlns:p14="http://schemas.microsoft.com/office/powerpoint/2010/main" val="1913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09801"/>
            <a:ext cx="5644444" cy="457199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09801"/>
            <a:ext cx="5644442" cy="4571999"/>
          </a:xfrm>
          <a:prstGeom prst="rect">
            <a:avLst/>
          </a:prstGeom>
          <a:noFill/>
        </p:spPr>
      </p:pic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987295" y="76200"/>
            <a:ext cx="2217411" cy="2116452"/>
            <a:chOff x="118688" y="152400"/>
            <a:chExt cx="3259777" cy="3111357"/>
          </a:xfrm>
        </p:grpSpPr>
        <p:pic>
          <p:nvPicPr>
            <p:cNvPr id="37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0945" t="26384" r="26431" b="30433"/>
            <a:stretch/>
          </p:blipFill>
          <p:spPr bwMode="auto">
            <a:xfrm>
              <a:off x="364059" y="152400"/>
              <a:ext cx="2691284" cy="2727251"/>
            </a:xfrm>
            <a:prstGeom prst="rect">
              <a:avLst/>
            </a:prstGeom>
            <a:noFill/>
          </p:spPr>
        </p:pic>
        <p:pic>
          <p:nvPicPr>
            <p:cNvPr id="38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97370"/>
            <a:stretch/>
          </p:blipFill>
          <p:spPr bwMode="auto">
            <a:xfrm>
              <a:off x="118688" y="2895600"/>
              <a:ext cx="3182027" cy="83711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286803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260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3858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240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0491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220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74043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597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0209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24500" y="215918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37 </a:t>
            </a:r>
            <a:r>
              <a:rPr lang="en-US" dirty="0"/>
              <a:t>GHz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7145906" y="162149"/>
            <a:ext cx="4825709" cy="1828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Scheme-Specified Mean Radii as </a:t>
            </a:r>
            <a:r>
              <a:rPr lang="en-US" sz="3600" dirty="0"/>
              <a:t>CRTM </a:t>
            </a:r>
            <a:r>
              <a:rPr lang="en-US" sz="3600" dirty="0" smtClean="0"/>
              <a:t>Cloud Effective Radii</a:t>
            </a:r>
            <a:endParaRPr lang="en-US" sz="3600" dirty="0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20386" y="505049"/>
            <a:ext cx="48186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Specified and Uniform CRTM Cloud Radii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2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cott\AppData\Local\Microsoft\Windows\INetCache\Content.Word\20100917.0113.f16.x.91h.13LKARL.85kts-971mb-197N-941W.73p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775" y="487823"/>
            <a:ext cx="5090375" cy="509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49500" y="5717527"/>
            <a:ext cx="94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89063" y="5730537"/>
            <a:ext cx="1084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97707" y="5586463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4741" y="5586463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58246" y="5586209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8462" y="5587399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9773" y="5582190"/>
            <a:ext cx="42953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190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30979" y="6084127"/>
            <a:ext cx="387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at 09/17/10 0113Z</a:t>
            </a:r>
          </a:p>
          <a:p>
            <a:r>
              <a:rPr lang="en-US" dirty="0" smtClean="0"/>
              <a:t>(image courtesy NRL)</a:t>
            </a:r>
            <a:endParaRPr lang="en-US" dirty="0"/>
          </a:p>
        </p:txBody>
      </p:sp>
      <p:pic>
        <p:nvPicPr>
          <p:cNvPr id="14" name="Picture 2" descr="20100917.0113.f16.x.37h.13LKARL.85kts-971mb-197N-941W.75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79" y="484044"/>
            <a:ext cx="5087602" cy="508760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99774" y="5759414"/>
            <a:ext cx="942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33371" y="5769416"/>
            <a:ext cx="108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47298" y="5578198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1588" y="5578198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5878" y="5578198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04121" y="5579657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9207" y="5571646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413" y="5579657"/>
            <a:ext cx="42929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bIns="0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34495" y="6077574"/>
            <a:ext cx="386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at 09/17/10 0113Z</a:t>
            </a:r>
          </a:p>
          <a:p>
            <a:r>
              <a:rPr lang="en-US" dirty="0" smtClean="0"/>
              <a:t>(image courtesy NRL)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189820" y="20921"/>
            <a:ext cx="5689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Higher Frequency (91 GHz)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312578" y="20713"/>
            <a:ext cx="5689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Lower Frequency (37 GHz)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7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Background:</a:t>
            </a:r>
            <a:br>
              <a:rPr lang="en-US"/>
            </a:br>
            <a:r>
              <a:rPr lang="en-US"/>
              <a:t>Data </a:t>
            </a:r>
            <a:r>
              <a:rPr lang="en-US" dirty="0"/>
              <a:t>Assimilation of Microwave </a:t>
            </a:r>
            <a:r>
              <a:rPr lang="en-US" dirty="0" err="1"/>
              <a:t>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</a:t>
            </a:r>
            <a:r>
              <a:rPr lang="en-US" dirty="0" smtClean="0"/>
              <a:t>DA uses </a:t>
            </a:r>
            <a:r>
              <a:rPr lang="en-US" i="1" dirty="0" smtClean="0"/>
              <a:t>sounding channels</a:t>
            </a:r>
            <a:r>
              <a:rPr lang="en-US" dirty="0" smtClean="0"/>
              <a:t>: where no precipitation, they collectively are informative of vertical profiles of temperature </a:t>
            </a:r>
            <a:r>
              <a:rPr lang="en-US" dirty="0"/>
              <a:t>and </a:t>
            </a:r>
            <a:r>
              <a:rPr lang="en-US" dirty="0" smtClean="0"/>
              <a:t>moisture</a:t>
            </a:r>
          </a:p>
          <a:p>
            <a:r>
              <a:rPr lang="en-US" sz="3200" dirty="0" smtClean="0"/>
              <a:t>Hurricane DA may find greatest value in using the precipitation information in these </a:t>
            </a:r>
            <a:r>
              <a:rPr lang="en-US" sz="3200" i="1" dirty="0" smtClean="0"/>
              <a:t>imaging </a:t>
            </a:r>
            <a:r>
              <a:rPr lang="en-US" sz="3200" i="1" dirty="0" smtClean="0"/>
              <a:t>channel </a:t>
            </a:r>
            <a:r>
              <a:rPr lang="en-US" sz="3200" dirty="0" smtClean="0"/>
              <a:t>observations</a:t>
            </a:r>
            <a:endParaRPr lang="en-US" sz="3200" i="1" dirty="0" smtClean="0"/>
          </a:p>
          <a:p>
            <a:r>
              <a:rPr lang="en-US" sz="3200" dirty="0" smtClean="0"/>
              <a:t>Can the observation operator </a:t>
            </a:r>
            <a:r>
              <a:rPr lang="en-US" sz="3200" dirty="0" smtClean="0"/>
              <a:t>(Community Radiative Transfer Model, CRTM) represent </a:t>
            </a:r>
            <a:r>
              <a:rPr lang="en-US" sz="3200" dirty="0" smtClean="0"/>
              <a:t>the radiance impacts of the hydrometeors with sufficient accuracy for DA?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Clouds and Precipitation in CRTM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CRTM clouds are specified by </a:t>
            </a:r>
            <a:endParaRPr lang="en-US" dirty="0"/>
          </a:p>
          <a:p>
            <a:pPr lvl="1"/>
            <a:r>
              <a:rPr lang="en-US" dirty="0" smtClean="0"/>
              <a:t>hydrometeor type</a:t>
            </a:r>
          </a:p>
          <a:p>
            <a:pPr lvl="2"/>
            <a:r>
              <a:rPr lang="en-US" dirty="0" smtClean="0"/>
              <a:t>Radiative properties are calculated for spheres; snow and graup</a:t>
            </a:r>
            <a:r>
              <a:rPr lang="en-US" dirty="0" smtClean="0"/>
              <a:t>el are represented as “soft spheres” with densities &lt; 917 kg/m</a:t>
            </a:r>
            <a:r>
              <a:rPr lang="en-US" baseline="30000" dirty="0" smtClean="0"/>
              <a:t>3</a:t>
            </a:r>
            <a:endParaRPr lang="en-US" baseline="30000" dirty="0" smtClean="0"/>
          </a:p>
          <a:p>
            <a:pPr lvl="1"/>
            <a:r>
              <a:rPr lang="en-US" dirty="0" smtClean="0"/>
              <a:t>amount </a:t>
            </a:r>
            <a:r>
              <a:rPr lang="en-US" dirty="0" smtClean="0"/>
              <a:t>of </a:t>
            </a:r>
            <a:r>
              <a:rPr lang="en-US" dirty="0" smtClean="0"/>
              <a:t>hydrometeor</a:t>
            </a:r>
          </a:p>
          <a:p>
            <a:pPr lvl="1"/>
            <a:r>
              <a:rPr lang="en-US" dirty="0" smtClean="0"/>
              <a:t>size </a:t>
            </a:r>
            <a:r>
              <a:rPr lang="en-US" dirty="0" smtClean="0"/>
              <a:t>of </a:t>
            </a:r>
            <a:r>
              <a:rPr lang="en-US" dirty="0" smtClean="0"/>
              <a:t>hydrometeors</a:t>
            </a:r>
            <a:endParaRPr lang="en-US" dirty="0"/>
          </a:p>
          <a:p>
            <a:r>
              <a:rPr lang="en-US" dirty="0"/>
              <a:t>CRTM </a:t>
            </a:r>
            <a:r>
              <a:rPr lang="en-US" dirty="0" smtClean="0"/>
              <a:t>has lookup tables of per-mass radiation extinction property values for each hydrometeor type</a:t>
            </a:r>
          </a:p>
          <a:p>
            <a:pPr lvl="1"/>
            <a:r>
              <a:rPr lang="en-US" dirty="0" smtClean="0"/>
              <a:t>Dimensions of cloud </a:t>
            </a:r>
            <a:r>
              <a:rPr lang="en-US" dirty="0"/>
              <a:t>effective </a:t>
            </a:r>
            <a:r>
              <a:rPr lang="en-US" dirty="0" smtClean="0"/>
              <a:t>radius and (for liquid) temperature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699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Clouds and Precipitation in CRTM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825624"/>
            <a:ext cx="5853963" cy="4755479"/>
          </a:xfrm>
        </p:spPr>
        <p:txBody>
          <a:bodyPr>
            <a:normAutofit/>
          </a:bodyPr>
          <a:lstStyle/>
          <a:p>
            <a:r>
              <a:rPr lang="en-US" sz="2800" dirty="0"/>
              <a:t>Hydrometeor size is very important for microwave:</a:t>
            </a:r>
            <a:endParaRPr lang="en-US" sz="2400" dirty="0"/>
          </a:p>
          <a:p>
            <a:pPr lvl="1"/>
            <a:r>
              <a:rPr lang="en-US" sz="2400" dirty="0" smtClean="0"/>
              <a:t>When </a:t>
            </a:r>
            <a:r>
              <a:rPr lang="en-US" sz="2400" dirty="0"/>
              <a:t>(particle </a:t>
            </a:r>
            <a:r>
              <a:rPr lang="en-US" sz="2400" dirty="0" smtClean="0"/>
              <a:t>diam.) </a:t>
            </a:r>
            <a:r>
              <a:rPr lang="en-US" sz="2400" dirty="0"/>
              <a:t>&lt; ~⅓ </a:t>
            </a:r>
            <a:r>
              <a:rPr lang="en-US" sz="2400" dirty="0" smtClean="0"/>
              <a:t>wavelength, amount </a:t>
            </a:r>
            <a:r>
              <a:rPr lang="en-US" sz="2400" dirty="0"/>
              <a:t>of scattering </a:t>
            </a:r>
            <a:r>
              <a:rPr lang="en-US" sz="2400" dirty="0" smtClean="0"/>
              <a:t>by particle </a:t>
            </a:r>
            <a:r>
              <a:rPr lang="en-US" sz="2400" dirty="0"/>
              <a:t>increases by (particle mass)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(Rayleigh scattering)</a:t>
            </a:r>
            <a:endParaRPr lang="en-US" sz="2400" dirty="0"/>
          </a:p>
          <a:p>
            <a:pPr lvl="1"/>
            <a:r>
              <a:rPr lang="en-US" sz="2400" dirty="0" smtClean="0"/>
              <a:t>Considering ever-increasing particle size, scattering per mass growth slows, it oscillates, then declines</a:t>
            </a:r>
            <a:endParaRPr lang="en-US" sz="2400" dirty="0"/>
          </a:p>
          <a:p>
            <a:r>
              <a:rPr lang="en-US" sz="2800" dirty="0"/>
              <a:t>These </a:t>
            </a:r>
            <a:r>
              <a:rPr lang="en-US" sz="2800" dirty="0" smtClean="0"/>
              <a:t>MW wavelengths </a:t>
            </a:r>
            <a:r>
              <a:rPr lang="en-US" sz="2800" dirty="0"/>
              <a:t>are ~5 mm; the largest precipitation particles will exceed </a:t>
            </a:r>
            <a:r>
              <a:rPr lang="en-US" sz="2800" dirty="0" smtClean="0"/>
              <a:t>~5/3 mm</a:t>
            </a:r>
            <a:endParaRPr lang="en-US" sz="3600" dirty="0"/>
          </a:p>
        </p:txBody>
      </p:sp>
      <p:pic>
        <p:nvPicPr>
          <p:cNvPr id="1026" name="Picture 2" descr="http://upload.wikimedia.org/wikipedia/commons/thumb/d/d0/Radar_cross_section_of_metal_sphere_from_Mie_theory.svg/2000px-Radar_cross_section_of_metal_sphere_from_Mie_theor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392" y="1690688"/>
            <a:ext cx="5584178" cy="41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WSM6, Specified and Uniform CRTM Radii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278" y="76200"/>
            <a:ext cx="2217411" cy="2116450"/>
            <a:chOff x="118688" y="152400"/>
            <a:chExt cx="3259777" cy="3111357"/>
          </a:xfrm>
        </p:grpSpPr>
        <p:pic>
          <p:nvPicPr>
            <p:cNvPr id="6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0945" t="26384" r="26431" b="30433"/>
            <a:stretch/>
          </p:blipFill>
          <p:spPr bwMode="auto">
            <a:xfrm>
              <a:off x="364059" y="152400"/>
              <a:ext cx="2691284" cy="2727251"/>
            </a:xfrm>
            <a:prstGeom prst="rect">
              <a:avLst/>
            </a:prstGeom>
            <a:noFill/>
          </p:spPr>
        </p:pic>
        <p:pic>
          <p:nvPicPr>
            <p:cNvPr id="7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97370"/>
            <a:stretch/>
          </p:blipFill>
          <p:spPr bwMode="auto">
            <a:xfrm>
              <a:off x="118688" y="2895600"/>
              <a:ext cx="3182027" cy="8371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86803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858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240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491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4043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97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09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058401" y="76201"/>
            <a:ext cx="2099811" cy="2124721"/>
            <a:chOff x="253569" y="1365163"/>
            <a:chExt cx="4141684" cy="4190817"/>
          </a:xfrm>
        </p:grpSpPr>
        <p:pic>
          <p:nvPicPr>
            <p:cNvPr id="15" name="Picture 14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3" cstate="print"/>
            <a:srcRect l="31768" t="26760" r="26500" b="30464"/>
            <a:stretch/>
          </p:blipFill>
          <p:spPr bwMode="auto">
            <a:xfrm>
              <a:off x="468974" y="1365163"/>
              <a:ext cx="3497719" cy="358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710411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270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2308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139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230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9036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694" y="5191743"/>
              <a:ext cx="796660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190</a:t>
              </a:r>
            </a:p>
          </p:txBody>
        </p:sp>
        <p:pic>
          <p:nvPicPr>
            <p:cNvPr id="21" name="Picture 20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3" cstate="print"/>
            <a:srcRect t="97496"/>
            <a:stretch/>
          </p:blipFill>
          <p:spPr bwMode="auto">
            <a:xfrm>
              <a:off x="253569" y="5050160"/>
              <a:ext cx="4114800" cy="10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222773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 GHz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5" y="2209801"/>
            <a:ext cx="5644444" cy="4571999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69" y="2209801"/>
            <a:ext cx="5644444" cy="4571999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05200" y="109363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</a:t>
            </a:r>
            <a:r>
              <a:rPr lang="en-US" dirty="0"/>
              <a:t>: 15 </a:t>
            </a:r>
            <a:r>
              <a:rPr lang="el-GR" dirty="0"/>
              <a:t>μ</a:t>
            </a:r>
            <a:r>
              <a:rPr lang="en-US" dirty="0"/>
              <a:t>m   Rain: 500 </a:t>
            </a:r>
            <a:r>
              <a:rPr lang="el-GR" dirty="0"/>
              <a:t>μ</a:t>
            </a:r>
            <a:r>
              <a:rPr lang="en-US" dirty="0"/>
              <a:t>m   Ice: 50 </a:t>
            </a:r>
            <a:r>
              <a:rPr lang="el-GR" dirty="0"/>
              <a:t>μ</a:t>
            </a:r>
            <a:r>
              <a:rPr lang="en-US" dirty="0"/>
              <a:t>m  Snow: 1000 </a:t>
            </a:r>
            <a:r>
              <a:rPr lang="el-GR" dirty="0"/>
              <a:t>μ</a:t>
            </a:r>
            <a:r>
              <a:rPr lang="en-US" dirty="0"/>
              <a:t>m   </a:t>
            </a:r>
            <a:r>
              <a:rPr lang="en-US" dirty="0" err="1"/>
              <a:t>Graupel</a:t>
            </a:r>
            <a:r>
              <a:rPr lang="en-US" dirty="0"/>
              <a:t>: 1000 </a:t>
            </a:r>
            <a:r>
              <a:rPr lang="el-GR" dirty="0"/>
              <a:t>μ</a:t>
            </a:r>
            <a:r>
              <a:rPr lang="en-US" dirty="0"/>
              <a:t>m   </a:t>
            </a:r>
          </a:p>
        </p:txBody>
      </p:sp>
    </p:spTree>
    <p:extLst>
      <p:ext uri="{BB962C8B-B14F-4D97-AF65-F5344CB8AC3E}">
        <p14:creationId xmlns:p14="http://schemas.microsoft.com/office/powerpoint/2010/main" val="35260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1662" y="0"/>
            <a:ext cx="7888676" cy="1828800"/>
          </a:xfrm>
        </p:spPr>
        <p:txBody>
          <a:bodyPr>
            <a:normAutofit/>
          </a:bodyPr>
          <a:lstStyle/>
          <a:p>
            <a:r>
              <a:rPr lang="en-US" sz="4800" dirty="0"/>
              <a:t>WSM6, </a:t>
            </a:r>
            <a:r>
              <a:rPr lang="en-US" sz="4800" dirty="0" smtClean="0"/>
              <a:t>Scheme PSD Mean as </a:t>
            </a:r>
            <a:r>
              <a:rPr lang="en-US" sz="4800" dirty="0"/>
              <a:t>CRTM Effective </a:t>
            </a:r>
            <a:r>
              <a:rPr lang="en-US" sz="4800" dirty="0" smtClean="0"/>
              <a:t>Radii</a:t>
            </a:r>
            <a:endParaRPr lang="en-US" sz="48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278" y="76200"/>
            <a:ext cx="2217411" cy="2116450"/>
            <a:chOff x="118688" y="152400"/>
            <a:chExt cx="3259777" cy="3111357"/>
          </a:xfrm>
        </p:grpSpPr>
        <p:pic>
          <p:nvPicPr>
            <p:cNvPr id="6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0945" t="26384" r="26431" b="30433"/>
            <a:stretch/>
          </p:blipFill>
          <p:spPr bwMode="auto">
            <a:xfrm>
              <a:off x="364059" y="152400"/>
              <a:ext cx="2691284" cy="2727251"/>
            </a:xfrm>
            <a:prstGeom prst="rect">
              <a:avLst/>
            </a:prstGeom>
            <a:noFill/>
          </p:spPr>
        </p:pic>
        <p:pic>
          <p:nvPicPr>
            <p:cNvPr id="7" name="Picture 2" descr="20100917.0113.f16.x.37h.13LKARL.85kts-971mb-197N-941W.75pc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97370"/>
            <a:stretch/>
          </p:blipFill>
          <p:spPr bwMode="auto">
            <a:xfrm>
              <a:off x="118688" y="2895600"/>
              <a:ext cx="3182027" cy="8371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86803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260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38586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240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491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4043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5972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209" y="2992283"/>
              <a:ext cx="510429" cy="2714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0058401" y="76201"/>
            <a:ext cx="2099811" cy="2124721"/>
            <a:chOff x="253569" y="1365163"/>
            <a:chExt cx="4141684" cy="4190817"/>
          </a:xfrm>
        </p:grpSpPr>
        <p:pic>
          <p:nvPicPr>
            <p:cNvPr id="15" name="Picture 14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3" cstate="print"/>
            <a:srcRect l="31768" t="26760" r="26500" b="30464"/>
            <a:stretch/>
          </p:blipFill>
          <p:spPr bwMode="auto">
            <a:xfrm>
              <a:off x="468974" y="1365163"/>
              <a:ext cx="3497719" cy="358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710411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270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2308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250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139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230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59036" y="5191743"/>
              <a:ext cx="684842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210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8694" y="5191743"/>
              <a:ext cx="796660" cy="3642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bIns="0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190</a:t>
              </a:r>
            </a:p>
          </p:txBody>
        </p:sp>
        <p:pic>
          <p:nvPicPr>
            <p:cNvPr id="21" name="Picture 20" descr="C:\Users\Scott\AppData\Local\Microsoft\Windows\INetCache\Content.Word\20100917.0113.f16.x.91h.13LKARL.85kts-971mb-197N-941W.73pc.jpg"/>
            <p:cNvPicPr>
              <a:picLocks noChangeAspect="1"/>
            </p:cNvPicPr>
            <p:nvPr/>
          </p:nvPicPr>
          <p:blipFill rotWithShape="1">
            <a:blip r:embed="rId3" cstate="print"/>
            <a:srcRect t="97496"/>
            <a:stretch/>
          </p:blipFill>
          <p:spPr bwMode="auto">
            <a:xfrm>
              <a:off x="253569" y="5050160"/>
              <a:ext cx="4114800" cy="10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222773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37 GHz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839200" y="1828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89 GHz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86" y="2209800"/>
            <a:ext cx="5644441" cy="4571998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170" y="2209800"/>
            <a:ext cx="5644441" cy="4571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9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1" y="152400"/>
            <a:ext cx="3951108" cy="3200397"/>
          </a:xfrm>
          <a:prstGeom prst="rect">
            <a:avLst/>
          </a:prstGeom>
          <a:noFill/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6248400" y="58579"/>
            <a:ext cx="4310352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 fontScale="82500" lnSpcReduction="10000"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WSM6 Scheme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61" y="1219200"/>
            <a:ext cx="4023359" cy="420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1" y="1219200"/>
            <a:ext cx="4023359" cy="4203509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9" y="3556662"/>
            <a:ext cx="3951109" cy="32003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97758" y="5396247"/>
            <a:ext cx="76704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Compare to previously specified values:</a:t>
            </a:r>
          </a:p>
          <a:p>
            <a:r>
              <a:rPr lang="en-US" dirty="0" smtClean="0"/>
              <a:t>Cloud: 15 </a:t>
            </a:r>
            <a:r>
              <a:rPr lang="el-GR" dirty="0" smtClean="0"/>
              <a:t>μ</a:t>
            </a:r>
            <a:r>
              <a:rPr lang="en-US" dirty="0" smtClean="0"/>
              <a:t>m   Rain: 500 </a:t>
            </a:r>
            <a:r>
              <a:rPr lang="el-GR" dirty="0" smtClean="0"/>
              <a:t>μ</a:t>
            </a:r>
            <a:r>
              <a:rPr lang="en-US" dirty="0" smtClean="0"/>
              <a:t>m   Ice: 50 </a:t>
            </a:r>
            <a:r>
              <a:rPr lang="el-GR" dirty="0" smtClean="0"/>
              <a:t>μ</a:t>
            </a:r>
            <a:r>
              <a:rPr lang="en-US" dirty="0" smtClean="0"/>
              <a:t>m  Snow: 1000 </a:t>
            </a:r>
            <a:r>
              <a:rPr lang="el-GR" dirty="0" smtClean="0"/>
              <a:t>μ</a:t>
            </a:r>
            <a:r>
              <a:rPr lang="en-US" dirty="0" smtClean="0"/>
              <a:t>m     </a:t>
            </a:r>
            <a:r>
              <a:rPr lang="en-US" dirty="0" err="1" smtClean="0"/>
              <a:t>Graupel</a:t>
            </a:r>
            <a:r>
              <a:rPr lang="en-US" dirty="0" smtClean="0"/>
              <a:t>: 1000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</a:p>
          <a:p>
            <a:endParaRPr lang="en-US" dirty="0" smtClean="0"/>
          </a:p>
          <a:p>
            <a:r>
              <a:rPr lang="en-US" dirty="0" smtClean="0"/>
              <a:t>Note: CRTM assumes cloud ice is sufficiently small so as to not scatter, which is an invalid assumption for the sizes seen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11711</TotalTime>
  <Words>1298</Words>
  <Application>Microsoft Office PowerPoint</Application>
  <PresentationFormat>Widescreen</PresentationFormat>
  <Paragraphs>209</Paragraphs>
  <Slides>26</Slides>
  <Notes>2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All-Sky Microwave Radiative Transfer Modeling: From Scheme-Based Effective Radii to Scheme-Based Cloud Optical Properties</vt:lpstr>
      <vt:lpstr>Background</vt:lpstr>
      <vt:lpstr>PowerPoint Presentation</vt:lpstr>
      <vt:lpstr>Background: Data Assimilation of Microwave Obs</vt:lpstr>
      <vt:lpstr>About Clouds and Precipitation in CRTM</vt:lpstr>
      <vt:lpstr>About Clouds and Precipitation in CRTM</vt:lpstr>
      <vt:lpstr>WSM6, Specified and Uniform CRTM Radii</vt:lpstr>
      <vt:lpstr>WSM6, Scheme PSD Mean as CRTM Effective Radii</vt:lpstr>
      <vt:lpstr>PowerPoint Presentation</vt:lpstr>
      <vt:lpstr>Lin Scheme (#02), Specified and Uniform CRTM Radii</vt:lpstr>
      <vt:lpstr>Lin Scheme (#02), Scheme PSD Mean as CRTM Effective Radii</vt:lpstr>
      <vt:lpstr>PowerPoint Presentation</vt:lpstr>
      <vt:lpstr>CRTM Results, prescribed and uniform hydrometeor radii</vt:lpstr>
      <vt:lpstr>CRTM Results, Effective Radii == Scheme Particle Size Distribution (PSD) mean</vt:lpstr>
      <vt:lpstr>Why didn’t they work?</vt:lpstr>
      <vt:lpstr>What else have we tried?</vt:lpstr>
      <vt:lpstr>What next?</vt:lpstr>
      <vt:lpstr>Microphysics Scheme Details,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next?</vt:lpstr>
      <vt:lpstr>Scheme-Specified Mean Radii as CRTM Cloud Effective Radii</vt:lpstr>
      <vt:lpstr>Scheme-Specified Mean Radii as CRTM Cloud Effective Radii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WSM6, Specified and Uniform CRTM Radii</dc:title>
  <dc:creator>Scott Sieron</dc:creator>
  <cp:lastModifiedBy>Scott Sieron</cp:lastModifiedBy>
  <cp:revision>55</cp:revision>
  <dcterms:created xsi:type="dcterms:W3CDTF">2015-03-31T15:52:31Z</dcterms:created>
  <dcterms:modified xsi:type="dcterms:W3CDTF">2015-04-30T23:45:23Z</dcterms:modified>
</cp:coreProperties>
</file>