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  <p:sldId id="264" r:id="rId5"/>
    <p:sldId id="265" r:id="rId6"/>
    <p:sldId id="259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8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6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04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8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58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7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0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20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76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6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BA2FD-AC65-5843-984B-35044EEA9F1D}" type="datetimeFigureOut">
              <a:rPr lang="en-US" smtClean="0"/>
              <a:t>9/18/13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D74B-3555-E145-A598-6BEFAFC9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542" y="176825"/>
            <a:ext cx="88264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Dynamical Analysis of the PSU WRF/</a:t>
            </a:r>
            <a:r>
              <a:rPr lang="en-US" sz="3600" dirty="0" err="1" smtClean="0">
                <a:solidFill>
                  <a:schemeClr val="bg1"/>
                </a:solidFill>
              </a:rPr>
              <a:t>EnKF</a:t>
            </a:r>
            <a:r>
              <a:rPr lang="en-US" sz="3600" dirty="0" smtClean="0">
                <a:solidFill>
                  <a:schemeClr val="bg1"/>
                </a:solidFill>
              </a:rPr>
              <a:t> Real-Time Ensemble Simulation of Hurricane       Sandy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48" y="5663402"/>
            <a:ext cx="59486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Erin </a:t>
            </a:r>
            <a:r>
              <a:rPr lang="en-US" sz="2400" dirty="0" err="1" smtClean="0">
                <a:solidFill>
                  <a:srgbClr val="FFFFFF"/>
                </a:solidFill>
              </a:rPr>
              <a:t>Munsell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Group Meeting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September 13</a:t>
            </a:r>
            <a:r>
              <a:rPr lang="en-US" sz="2400" baseline="30000" dirty="0" smtClean="0">
                <a:solidFill>
                  <a:srgbClr val="FFFFFF"/>
                </a:solidFill>
              </a:rPr>
              <a:t>th</a:t>
            </a:r>
            <a:r>
              <a:rPr lang="en-US" sz="2400" dirty="0" smtClean="0">
                <a:solidFill>
                  <a:srgbClr val="FFFFFF"/>
                </a:solidFill>
              </a:rPr>
              <a:t>,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89" t="15583" r="4757"/>
          <a:stretch/>
        </p:blipFill>
        <p:spPr>
          <a:xfrm>
            <a:off x="2160746" y="1319639"/>
            <a:ext cx="6597700" cy="5153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665" y="6053839"/>
            <a:ext cx="62843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earthobservatory.nasa.gov</a:t>
            </a:r>
            <a:r>
              <a:rPr lang="en-US" sz="1600" dirty="0"/>
              <a:t>/</a:t>
            </a:r>
            <a:r>
              <a:rPr lang="en-US" sz="1600" dirty="0" err="1"/>
              <a:t>NaturalHazards</a:t>
            </a:r>
            <a:r>
              <a:rPr lang="en-US" sz="1600" dirty="0"/>
              <a:t>/</a:t>
            </a:r>
            <a:r>
              <a:rPr lang="en-US" sz="1600" dirty="0" err="1"/>
              <a:t>view.php?id</a:t>
            </a:r>
            <a:r>
              <a:rPr lang="en-US" sz="1600" dirty="0"/>
              <a:t>=79553</a:t>
            </a:r>
          </a:p>
        </p:txBody>
      </p:sp>
    </p:spTree>
    <p:extLst>
      <p:ext uri="{BB962C8B-B14F-4D97-AF65-F5344CB8AC3E}">
        <p14:creationId xmlns:p14="http://schemas.microsoft.com/office/powerpoint/2010/main" val="342888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66902" y="143775"/>
            <a:ext cx="8202579" cy="6548398"/>
            <a:chOff x="396340" y="35282"/>
            <a:chExt cx="8202579" cy="6548398"/>
          </a:xfrm>
        </p:grpSpPr>
        <p:pic>
          <p:nvPicPr>
            <p:cNvPr id="3" name="Picture 2" descr="rainfall_time_sum_percent_line_d0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3" t="24952" r="8462" b="23858"/>
            <a:stretch/>
          </p:blipFill>
          <p:spPr>
            <a:xfrm>
              <a:off x="4497629" y="3291840"/>
              <a:ext cx="4101290" cy="32918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Picture 3" descr="rainfall_time_sum_mean_line_d01_water_bf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3" t="24952" r="8462" b="23858"/>
            <a:stretch/>
          </p:blipFill>
          <p:spPr>
            <a:xfrm>
              <a:off x="396340" y="3291840"/>
              <a:ext cx="4101290" cy="32918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Picture 4" descr="rainfall_time_sum_mean_line_d01_land_bf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2" t="24952" r="8533" b="23858"/>
            <a:stretch/>
          </p:blipFill>
          <p:spPr>
            <a:xfrm>
              <a:off x="4497630" y="37929"/>
              <a:ext cx="4101289" cy="32918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" name="Picture 5" descr="rainfall_time_sum_mean_line_d01_bf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3" t="24952" r="8462" b="23858"/>
            <a:stretch/>
          </p:blipFill>
          <p:spPr>
            <a:xfrm>
              <a:off x="396342" y="35282"/>
              <a:ext cx="4101288" cy="3291840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6272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50" y="49201"/>
            <a:ext cx="8755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Summary of Results from Last Time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090" y="567731"/>
            <a:ext cx="87555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Spread of the members is very dependent on the forward motion of Sandy; Landfall location is sensitive to the timing of the mid-latitude front and tropical cyclone interaction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Operational forecast tracks consistent with PSU ensemble (ECMWF and Good/Fair members, NCEP and Bad members); Divergence also due to steering flow differences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Rainfall forecasts compare very favorably with observations; Differences that arise can be contributed to differences in track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090" y="4353383"/>
            <a:ext cx="7171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Things to Consider this Time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090" y="4876603"/>
            <a:ext cx="87378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Ensemble performance (PSU, ECMWF, and GFS) for various initialization times; Results and implications of sensitivity run</a:t>
            </a:r>
          </a:p>
          <a:p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Impacts of difference in timing of mid-latitude and Sandy interaction, specifically concerning the rainfall distribution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4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7"/>
          <a:stretch/>
        </p:blipFill>
        <p:spPr>
          <a:xfrm>
            <a:off x="700557" y="229436"/>
            <a:ext cx="7887183" cy="632764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8253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97" y="141129"/>
            <a:ext cx="859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PSU Ensemble Tracks and Intensities (10/26/12 – 00Z)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4" name="Picture 3" descr="Figure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4" b="42637"/>
          <a:stretch/>
        </p:blipFill>
        <p:spPr>
          <a:xfrm>
            <a:off x="864039" y="752554"/>
            <a:ext cx="7303163" cy="57881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567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701" b="78392"/>
          <a:stretch/>
        </p:blipFill>
        <p:spPr>
          <a:xfrm>
            <a:off x="352869" y="2187501"/>
            <a:ext cx="4008519" cy="31754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Figure7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7" r="64701" b="36206"/>
          <a:stretch/>
        </p:blipFill>
        <p:spPr>
          <a:xfrm>
            <a:off x="4756132" y="546871"/>
            <a:ext cx="3986601" cy="62273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94037" y="194053"/>
            <a:ext cx="41673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Track and Intensity of Sensitivity Run (Composited Initial Conditions)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596" y="194053"/>
            <a:ext cx="875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Mid-Latitude Trough and Hurricane Sandy Interaction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5238" y="1093752"/>
            <a:ext cx="8805424" cy="5056632"/>
            <a:chOff x="0" y="1093752"/>
            <a:chExt cx="8805424" cy="5056632"/>
          </a:xfrm>
        </p:grpSpPr>
        <p:pic>
          <p:nvPicPr>
            <p:cNvPr id="6" name="Picture 5" descr="Figure9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926"/>
            <a:stretch/>
          </p:blipFill>
          <p:spPr>
            <a:xfrm>
              <a:off x="0" y="1093752"/>
              <a:ext cx="8300551" cy="505663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" name="Picture 7" descr="pvoUpperColorba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59" t="24180" r="10792" b="28340"/>
            <a:stretch/>
          </p:blipFill>
          <p:spPr>
            <a:xfrm>
              <a:off x="8282911" y="1093752"/>
              <a:ext cx="522513" cy="5056632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98860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596" y="194053"/>
            <a:ext cx="875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Mid-Latitude Trough and Hurricane Sandy Interaction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200" y="1192984"/>
            <a:ext cx="8988302" cy="5056632"/>
            <a:chOff x="0" y="1263548"/>
            <a:chExt cx="8988302" cy="5056632"/>
          </a:xfrm>
        </p:grpSpPr>
        <p:pic>
          <p:nvPicPr>
            <p:cNvPr id="6" name="Picture 5" descr="Figure9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31" b="5756"/>
            <a:stretch/>
          </p:blipFill>
          <p:spPr>
            <a:xfrm>
              <a:off x="0" y="1263548"/>
              <a:ext cx="8328992" cy="505663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Picture 6" descr="pvoLowerColorba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1" t="24694" r="10364" b="28232"/>
            <a:stretch/>
          </p:blipFill>
          <p:spPr>
            <a:xfrm>
              <a:off x="8269930" y="1263548"/>
              <a:ext cx="718372" cy="5056632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6036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248" y="1517137"/>
            <a:ext cx="9053461" cy="4846320"/>
            <a:chOff x="47888" y="1358368"/>
            <a:chExt cx="9053461" cy="4846320"/>
          </a:xfrm>
        </p:grpSpPr>
        <p:pic>
          <p:nvPicPr>
            <p:cNvPr id="2" name="Picture 1" descr="Figure10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00" b="58842"/>
            <a:stretch/>
          </p:blipFill>
          <p:spPr>
            <a:xfrm>
              <a:off x="47888" y="1358368"/>
              <a:ext cx="8307295" cy="484632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Picture 2" descr="rainfallLessColorba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5" t="24952" r="10032" b="28746"/>
            <a:stretch/>
          </p:blipFill>
          <p:spPr>
            <a:xfrm>
              <a:off x="8320615" y="1358368"/>
              <a:ext cx="780734" cy="484632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TextBox 4"/>
          <p:cNvSpPr txBox="1"/>
          <p:nvPr/>
        </p:nvSpPr>
        <p:spPr>
          <a:xfrm>
            <a:off x="299876" y="317541"/>
            <a:ext cx="860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6-hourly Composite Rainfall Prior to Landfall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55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5525" y="1517139"/>
            <a:ext cx="8993505" cy="4754880"/>
            <a:chOff x="65525" y="1517139"/>
            <a:chExt cx="8993505" cy="4754880"/>
          </a:xfrm>
        </p:grpSpPr>
        <p:pic>
          <p:nvPicPr>
            <p:cNvPr id="2" name="Picture 1" descr="Figure10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00" r="8700" b="18714"/>
            <a:stretch/>
          </p:blipFill>
          <p:spPr>
            <a:xfrm>
              <a:off x="65525" y="1517139"/>
              <a:ext cx="8306296" cy="475488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" name="Picture 2" descr="rainfallLessColorbar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8" t="24952" r="9699" b="27717"/>
            <a:stretch/>
          </p:blipFill>
          <p:spPr>
            <a:xfrm>
              <a:off x="8309679" y="1517139"/>
              <a:ext cx="749351" cy="475488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TextBox 4"/>
          <p:cNvSpPr txBox="1"/>
          <p:nvPr/>
        </p:nvSpPr>
        <p:spPr>
          <a:xfrm>
            <a:off x="299876" y="317541"/>
            <a:ext cx="860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6-hourly Composite Rainfall During Landfall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6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220</Words>
  <Application>Microsoft Macintosh PowerPoint</Application>
  <PresentationFormat>On-screen Show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</dc:creator>
  <cp:lastModifiedBy>Erin</cp:lastModifiedBy>
  <cp:revision>17</cp:revision>
  <dcterms:created xsi:type="dcterms:W3CDTF">2013-09-11T14:29:05Z</dcterms:created>
  <dcterms:modified xsi:type="dcterms:W3CDTF">2013-09-18T17:25:05Z</dcterms:modified>
</cp:coreProperties>
</file>