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July 17,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July 17,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youtu.be/IVUHdCGqiS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 cap="none" dirty="0" smtClean="0">
                <a:latin typeface="Helvetica"/>
                <a:cs typeface="Helvetica"/>
              </a:rPr>
              <a:t>Tornado Cases of Late May 2013</a:t>
            </a:r>
            <a:endParaRPr lang="en-US" sz="4200" cap="none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Yunji Zhang</a:t>
            </a:r>
          </a:p>
          <a:p>
            <a:r>
              <a:rPr lang="en-US" smtClean="0">
                <a:latin typeface="Helvetica"/>
                <a:cs typeface="Helvetica"/>
              </a:rPr>
              <a:t>07/19/</a:t>
            </a:r>
            <a:r>
              <a:rPr lang="en-US" dirty="0" smtClean="0">
                <a:latin typeface="Helvetica"/>
                <a:cs typeface="Helvetica"/>
              </a:rPr>
              <a:t>13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470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31, El Reno, OK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Largest and 2</a:t>
            </a:r>
            <a:r>
              <a:rPr lang="en-US" baseline="30000" dirty="0" smtClean="0">
                <a:latin typeface="Helvetica"/>
                <a:cs typeface="Helvetica"/>
              </a:rPr>
              <a:t>nd</a:t>
            </a:r>
            <a:r>
              <a:rPr lang="en-US" dirty="0" smtClean="0">
                <a:latin typeface="Helvetica"/>
                <a:cs typeface="Helvetica"/>
              </a:rPr>
              <a:t> strongest ever recorded in US</a:t>
            </a:r>
          </a:p>
          <a:p>
            <a:r>
              <a:rPr lang="en-US" dirty="0" smtClean="0">
                <a:latin typeface="Helvetica"/>
                <a:cs typeface="Helvetica"/>
              </a:rPr>
              <a:t>9 killed, 115 injured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Storm chasers Tim Samaras, Paul Samaras, Carl Young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samara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07" y="2997480"/>
            <a:ext cx="3964312" cy="301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9578" y="6015000"/>
            <a:ext cx="266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Sioux Falls)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8" name="Picture 7" descr="elreno_tr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0" y="2997480"/>
            <a:ext cx="4369259" cy="3017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9261" y="6020474"/>
            <a:ext cx="183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Norman)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5685" y="3044960"/>
            <a:ext cx="3440462" cy="27321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Helvetica"/>
                <a:cs typeface="Helvetica"/>
              </a:rPr>
              <a:t>06/24/03 Manchester SD tornado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360" y="6015000"/>
            <a:ext cx="242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4"/>
              </a:rPr>
              <a:t>Storm chasers escaping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576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20, Moore,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NWS_2013_Moore_radar_lo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0" y="1524000"/>
            <a:ext cx="7054960" cy="4973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1423" y="6497747"/>
            <a:ext cx="1666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Norman)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849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20, Moore,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moore_goe_2013140.web.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697" y="1607893"/>
            <a:ext cx="7704973" cy="4334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4423" y="5941940"/>
            <a:ext cx="173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(NASA)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374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20, Moore,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NewcastleMooreTrackInfoSurv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2" y="1447520"/>
            <a:ext cx="7188447" cy="5069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5563" y="6519446"/>
            <a:ext cx="1666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Norman)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149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20, Moore,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1" y="1447800"/>
            <a:ext cx="41148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1" y="3941726"/>
            <a:ext cx="4114800" cy="2286000"/>
          </a:xfrm>
          <a:prstGeom prst="rect">
            <a:avLst/>
          </a:prstGeom>
          <a:ln>
            <a:solidFill>
              <a:srgbClr val="292934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02995" y="6227726"/>
            <a:ext cx="207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(Google Crisis Map)</a:t>
            </a:r>
            <a:endParaRPr lang="en-US" sz="16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246338" y="1445525"/>
            <a:ext cx="3596472" cy="48768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23 killed, 377 injured</a:t>
            </a:r>
          </a:p>
          <a:p>
            <a:r>
              <a:rPr lang="en-US" dirty="0" smtClean="0">
                <a:latin typeface="Helvetica"/>
                <a:cs typeface="Helvetica"/>
              </a:rPr>
              <a:t>$2 billion, 3</a:t>
            </a:r>
            <a:r>
              <a:rPr lang="en-US" baseline="30000" dirty="0" smtClean="0">
                <a:latin typeface="Helvetica"/>
                <a:cs typeface="Helvetica"/>
              </a:rPr>
              <a:t>rd</a:t>
            </a:r>
            <a:r>
              <a:rPr lang="en-US" dirty="0" smtClean="0">
                <a:latin typeface="Helvetica"/>
                <a:cs typeface="Helvetica"/>
              </a:rPr>
              <a:t> costliest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793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28, Bennington, KS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OTCountyZS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8" y="1801994"/>
            <a:ext cx="7992654" cy="3784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6292" y="5586677"/>
            <a:ext cx="1867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Topeka)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339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28, Bennington, KS</a:t>
            </a:r>
            <a:endParaRPr lang="en-US" dirty="0"/>
          </a:p>
        </p:txBody>
      </p:sp>
      <p:pic>
        <p:nvPicPr>
          <p:cNvPr id="5" name="Picture 4" descr="tor_track_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8" y="1618963"/>
            <a:ext cx="5354064" cy="457727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16077" y="1600200"/>
            <a:ext cx="3050472" cy="4876800"/>
          </a:xfrm>
        </p:spPr>
        <p:txBody>
          <a:bodyPr/>
          <a:lstStyle/>
          <a:p>
            <a:r>
              <a:rPr lang="en-US" dirty="0" smtClean="0"/>
              <a:t>EF4, peak 180mph</a:t>
            </a:r>
          </a:p>
          <a:p>
            <a:r>
              <a:rPr lang="en-US" dirty="0" smtClean="0"/>
              <a:t>Slow-moving (7.7mph)</a:t>
            </a:r>
          </a:p>
          <a:p>
            <a:r>
              <a:rPr lang="en-US" dirty="0" smtClean="0"/>
              <a:t>No fatalities, no severe injuries</a:t>
            </a:r>
          </a:p>
          <a:p>
            <a:r>
              <a:rPr lang="en-US" smtClean="0"/>
              <a:t>Within 200km </a:t>
            </a:r>
            <a:r>
              <a:rPr lang="en-US" dirty="0" smtClean="0"/>
              <a:t>of 3 radars:</a:t>
            </a:r>
          </a:p>
          <a:p>
            <a:pPr lvl="1"/>
            <a:r>
              <a:rPr lang="en-US" dirty="0" smtClean="0"/>
              <a:t>KTXW (Topeka, KS)</a:t>
            </a:r>
          </a:p>
          <a:p>
            <a:pPr lvl="1"/>
            <a:r>
              <a:rPr lang="en-US" dirty="0" smtClean="0"/>
              <a:t>KICT(Wichita, KS)</a:t>
            </a:r>
          </a:p>
          <a:p>
            <a:pPr lvl="1"/>
            <a:r>
              <a:rPr lang="en-US" dirty="0" smtClean="0"/>
              <a:t>KUEX(Hastings, NE)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06572" y="6196239"/>
            <a:ext cx="1867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Topeka)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478" y="3323652"/>
            <a:ext cx="33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Touches down 5:39 pm CDT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2267" y="4579979"/>
            <a:ext cx="220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Ends 6:45 pm CDT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1907" y="3604711"/>
            <a:ext cx="153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Path length: 8.5 miles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079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31, El Reno,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NWRT_20130531_ElRen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08" y="1400680"/>
            <a:ext cx="5214317" cy="5231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079" y="6301456"/>
            <a:ext cx="2461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bg1"/>
                </a:solidFill>
                <a:latin typeface="Helvetica"/>
                <a:cs typeface="Helvetica"/>
              </a:rPr>
              <a:t>RaxPol</a:t>
            </a:r>
            <a:r>
              <a:rPr lang="en-US" sz="1600" dirty="0" smtClean="0">
                <a:solidFill>
                  <a:schemeClr val="bg1"/>
                </a:solidFill>
                <a:latin typeface="Helvetica"/>
                <a:cs typeface="Helvetica"/>
              </a:rPr>
              <a:t>, OU</a:t>
            </a:r>
            <a:endParaRPr lang="en-US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401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May 31, El Reno, OK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 descr="ElReno_PNS_graphic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35" y="1415589"/>
            <a:ext cx="5832396" cy="5047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1773" y="6462855"/>
            <a:ext cx="1832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(NWS Norman)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977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171</TotalTime>
  <Words>213</Words>
  <Application>Microsoft Macintosh PowerPoint</Application>
  <PresentationFormat>On-screen Show (4:3)</PresentationFormat>
  <Paragraphs>39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Clarity</vt:lpstr>
      <vt:lpstr>Tornado Cases of Late May 2013</vt:lpstr>
      <vt:lpstr>May 20, Moore, OK</vt:lpstr>
      <vt:lpstr>May 20, Moore, OK</vt:lpstr>
      <vt:lpstr>May 20, Moore, OK</vt:lpstr>
      <vt:lpstr>May 20, Moore, OK</vt:lpstr>
      <vt:lpstr>May 28, Bennington, KS</vt:lpstr>
      <vt:lpstr>May 28, Bennington, KS</vt:lpstr>
      <vt:lpstr>May 31, El Reno, OK</vt:lpstr>
      <vt:lpstr>May 31, El Reno, OK</vt:lpstr>
      <vt:lpstr>May 31, El Reno, OK</vt:lpstr>
    </vt:vector>
  </TitlesOfParts>
  <Company>Penn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Tornado Cases</dc:title>
  <dc:creator>Yunji Zhang</dc:creator>
  <cp:lastModifiedBy>Yunji Zhang</cp:lastModifiedBy>
  <cp:revision>81</cp:revision>
  <dcterms:created xsi:type="dcterms:W3CDTF">2013-06-10T12:19:04Z</dcterms:created>
  <dcterms:modified xsi:type="dcterms:W3CDTF">2013-07-17T14:22:30Z</dcterms:modified>
</cp:coreProperties>
</file>