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1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5056-3166-4A3A-9105-32E952AF42AD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62FE-7D48-485E-A967-BD8AC27E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9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Assimilation of an MJO Event: My First Step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the predictability of MJO</a:t>
            </a:r>
          </a:p>
          <a:p>
            <a:r>
              <a:rPr lang="en-US" dirty="0" smtClean="0"/>
              <a:t>Master the various DA methods</a:t>
            </a:r>
          </a:p>
          <a:p>
            <a:endParaRPr lang="en-US" dirty="0"/>
          </a:p>
          <a:p>
            <a:r>
              <a:rPr lang="en-US" dirty="0" smtClean="0"/>
              <a:t>Start with coarse resolution runs as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setup (for practice)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81 km grid spacing (100*50), 35 levels</a:t>
            </a:r>
          </a:p>
          <a:p>
            <a:r>
              <a:rPr lang="en-US" sz="2400" dirty="0" err="1" smtClean="0"/>
              <a:t>cu_physics</a:t>
            </a:r>
            <a:r>
              <a:rPr lang="en-US" sz="2400" dirty="0" smtClean="0"/>
              <a:t>:  Betts-Miller-</a:t>
            </a:r>
            <a:r>
              <a:rPr lang="en-US" sz="2400" dirty="0" err="1" smtClean="0"/>
              <a:t>Janic</a:t>
            </a:r>
            <a:endParaRPr lang="en-US" sz="2400" dirty="0" smtClean="0"/>
          </a:p>
          <a:p>
            <a:r>
              <a:rPr lang="en-US" sz="2400" dirty="0" smtClean="0"/>
              <a:t>MJO event: 2011 Oct 14 to 27 (initiation)</a:t>
            </a:r>
          </a:p>
          <a:p>
            <a:r>
              <a:rPr lang="en-US" sz="2400" dirty="0" smtClean="0"/>
              <a:t>Assimilate soundings (</a:t>
            </a:r>
            <a:r>
              <a:rPr lang="en-US" sz="2400" dirty="0" err="1" smtClean="0"/>
              <a:t>gts+UPAQF</a:t>
            </a:r>
            <a:r>
              <a:rPr lang="en-US" sz="2400" dirty="0" smtClean="0"/>
              <a:t>) every 6 hours</a:t>
            </a:r>
            <a:endParaRPr lang="en-US" sz="2400" dirty="0"/>
          </a:p>
        </p:txBody>
      </p:sp>
      <p:pic>
        <p:nvPicPr>
          <p:cNvPr id="1026" name="Picture 2" descr="http://hfip.psu.edu/yxy159/grids_with_HGT_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3687"/>
          <a:stretch/>
        </p:blipFill>
        <p:spPr bwMode="auto">
          <a:xfrm>
            <a:off x="470411" y="3780234"/>
            <a:ext cx="4253989" cy="23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3917" y="2173069"/>
            <a:ext cx="237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Really bad model setup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MJO simulation!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hfip.psu.edu/yxy159/enkfdif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32759" r="18500" b="24929"/>
          <a:stretch/>
        </p:blipFill>
        <p:spPr bwMode="auto">
          <a:xfrm>
            <a:off x="4800600" y="3810000"/>
            <a:ext cx="4138612" cy="25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e\Downloads\r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 from </a:t>
            </a:r>
            <a:r>
              <a:rPr lang="en-US" dirty="0" err="1" smtClean="0"/>
              <a:t>EnKF</a:t>
            </a:r>
            <a:r>
              <a:rPr lang="en-US" dirty="0" smtClean="0"/>
              <a:t> and 4DVAR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averaged rain rate</a:t>
            </a:r>
            <a:endParaRPr lang="en-US" dirty="0"/>
          </a:p>
        </p:txBody>
      </p:sp>
      <p:pic>
        <p:nvPicPr>
          <p:cNvPr id="2050" name="Picture 2" descr="http://hfip.psu.edu/yxy159/rain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16812" r="23600" b="37750"/>
          <a:stretch/>
        </p:blipFill>
        <p:spPr bwMode="auto">
          <a:xfrm>
            <a:off x="609600" y="1752600"/>
            <a:ext cx="7620000" cy="45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9089" y="3048000"/>
            <a:ext cx="8919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obs</a:t>
            </a:r>
            <a:endParaRPr lang="en-US" sz="2400" dirty="0" smtClean="0"/>
          </a:p>
          <a:p>
            <a:endParaRPr lang="en-US" sz="16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4dvar</a:t>
            </a: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nkf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cntl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985397"/>
            <a:ext cx="41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: 8 km, simulation: 81 km grid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next: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with E4DVAR and Multi-incremental 4DVAR, read the code</a:t>
            </a:r>
          </a:p>
          <a:p>
            <a:r>
              <a:rPr lang="en-US" dirty="0" smtClean="0"/>
              <a:t>Define “MJO event”</a:t>
            </a:r>
          </a:p>
          <a:p>
            <a:r>
              <a:rPr lang="en-US" dirty="0" smtClean="0"/>
              <a:t>Start higher resolution runs</a:t>
            </a:r>
          </a:p>
        </p:txBody>
      </p:sp>
    </p:spTree>
    <p:extLst>
      <p:ext uri="{BB962C8B-B14F-4D97-AF65-F5344CB8AC3E}">
        <p14:creationId xmlns:p14="http://schemas.microsoft.com/office/powerpoint/2010/main" val="40659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123</Words>
  <Application>Microsoft Office PowerPoint</Application>
  <PresentationFormat>全屏显示(4:3)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Data Assimilation of an MJO Event: My First Step</vt:lpstr>
      <vt:lpstr>Purpose</vt:lpstr>
      <vt:lpstr>Domain setup (for practice)</vt:lpstr>
      <vt:lpstr>Results from EnKF and 4DVAR</vt:lpstr>
      <vt:lpstr>Domain averaged rain rate</vt:lpstr>
      <vt:lpstr>What to do next: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Yue Ying</dc:creator>
  <cp:lastModifiedBy>Yue Ying</cp:lastModifiedBy>
  <cp:revision>22</cp:revision>
  <dcterms:created xsi:type="dcterms:W3CDTF">2013-07-19T02:23:57Z</dcterms:created>
  <dcterms:modified xsi:type="dcterms:W3CDTF">2013-07-19T05:36:17Z</dcterms:modified>
</cp:coreProperties>
</file>