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83" r:id="rId3"/>
    <p:sldId id="290" r:id="rId4"/>
    <p:sldId id="288" r:id="rId5"/>
    <p:sldId id="291" r:id="rId6"/>
    <p:sldId id="28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E118BE"/>
    <a:srgbClr val="2BFF51"/>
    <a:srgbClr val="67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54" autoAdjust="0"/>
  </p:normalViewPr>
  <p:slideViewPr>
    <p:cSldViewPr snapToGrid="0" snapToObjects="1">
      <p:cViewPr>
        <p:scale>
          <a:sx n="121" d="100"/>
          <a:sy n="121" d="100"/>
        </p:scale>
        <p:origin x="-2736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451D4-580A-AC4A-8A15-62374018E7EE}" type="datetimeFigureOut">
              <a:rPr lang="en-US" smtClean="0"/>
              <a:t>5/20/13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EF511-60F2-DF4F-8196-D8D48D1B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3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sz="1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F511-60F2-DF4F-8196-D8D48D1BA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Chino California in 2006.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F511-60F2-DF4F-8196-D8D48D1BAC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0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METEO 004: SP13   </a:t>
            </a:r>
            <a:fld id="{3303742F-0107-8D4B-B3FC-805F2217F9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7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5213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METEO 004: SP13   </a:t>
            </a:r>
            <a:fld id="{3303742F-0107-8D4B-B3FC-805F2217F9AC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4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METEO 004: SP13   </a:t>
            </a:r>
            <a:fld id="{3303742F-0107-8D4B-B3FC-805F2217F9AC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77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476"/>
            <a:ext cx="8229600" cy="52098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METEO 004: SP13   </a:t>
            </a:r>
            <a:fld id="{3303742F-0107-8D4B-B3FC-805F2217F9AC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75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METEO 004: SP13   </a:t>
            </a:r>
            <a:fld id="{3303742F-0107-8D4B-B3FC-805F2217F9AC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849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1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METEO 004: SP13   </a:t>
            </a:r>
            <a:fld id="{3303742F-0107-8D4B-B3FC-805F2217F9AC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00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4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3874"/>
            <a:ext cx="4040188" cy="456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4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3875"/>
            <a:ext cx="4041775" cy="4562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METEO 004: SP13   </a:t>
            </a:r>
            <a:fld id="{3303742F-0107-8D4B-B3FC-805F2217F9AC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904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METEO 004: SP13   </a:t>
            </a:r>
            <a:fld id="{3303742F-0107-8D4B-B3FC-805F2217F9AC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9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METEO 004: SP13   </a:t>
            </a:r>
            <a:fld id="{3303742F-0107-8D4B-B3FC-805F2217F9AC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019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METEO 004: SP13   </a:t>
            </a:r>
            <a:fld id="{3303742F-0107-8D4B-B3FC-805F2217F9AC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88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METEO 004: SP13   </a:t>
            </a:r>
            <a:fld id="{3303742F-0107-8D4B-B3FC-805F2217F9AC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83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1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 METEO 004: SP13   </a:t>
            </a:r>
            <a:fld id="{3303742F-0107-8D4B-B3FC-805F2217F9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5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meeting </a:t>
            </a:r>
            <a:r>
              <a:rPr lang="en-US" dirty="0" smtClean="0"/>
              <a:t>05.20.2013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7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0845" y="0"/>
            <a:ext cx="8454489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“What if my house is hit by a meteorite?”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59356" y="4269152"/>
            <a:ext cx="3936444" cy="249934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Integrated energy released from explosion 33x (500 kilotons) Hiroshima</a:t>
            </a:r>
            <a:r>
              <a:rPr lang="en-US" dirty="0"/>
              <a:t>, </a:t>
            </a:r>
            <a:r>
              <a:rPr lang="en-US" dirty="0" smtClean="0"/>
              <a:t>Japan (1945) atomic bomb</a:t>
            </a:r>
          </a:p>
          <a:p>
            <a:endParaRPr lang="en-US" dirty="0" smtClean="0"/>
          </a:p>
          <a:p>
            <a:r>
              <a:rPr lang="en-US" dirty="0"/>
              <a:t>Damage estimated at $33 </a:t>
            </a:r>
            <a:r>
              <a:rPr lang="en-US" dirty="0" smtClean="0"/>
              <a:t>Million</a:t>
            </a:r>
          </a:p>
          <a:p>
            <a:pPr lvl="1"/>
            <a:r>
              <a:rPr lang="en-US" dirty="0" smtClean="0"/>
              <a:t>1200 people injured</a:t>
            </a:r>
          </a:p>
          <a:p>
            <a:pPr lvl="1"/>
            <a:r>
              <a:rPr lang="en-US" dirty="0" smtClean="0"/>
              <a:t>4000 buildings damaged </a:t>
            </a:r>
          </a:p>
          <a:p>
            <a:pPr lvl="1"/>
            <a:r>
              <a:rPr lang="en-US" dirty="0" smtClean="0"/>
              <a:t>100,000 homeowners effected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512594"/>
            <a:ext cx="4038600" cy="325590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FAA: planes do not dump waste </a:t>
            </a:r>
          </a:p>
          <a:p>
            <a:pPr lvl="1"/>
            <a:r>
              <a:rPr lang="en-US" dirty="0" smtClean="0"/>
              <a:t>Leaks in holding tank RARE</a:t>
            </a:r>
          </a:p>
          <a:p>
            <a:endParaRPr lang="en-US" dirty="0"/>
          </a:p>
          <a:p>
            <a:r>
              <a:rPr lang="en-US" dirty="0" smtClean="0"/>
              <a:t>Homeowners Policies </a:t>
            </a:r>
          </a:p>
          <a:p>
            <a:pPr lvl="1"/>
            <a:r>
              <a:rPr lang="en-US" dirty="0" smtClean="0"/>
              <a:t>Standard grades HO-1, HO-2, HO-3</a:t>
            </a:r>
          </a:p>
          <a:p>
            <a:pPr lvl="1"/>
            <a:r>
              <a:rPr lang="en-US" dirty="0" smtClean="0"/>
              <a:t>HO-2 covers 16 perils including “falling objects”</a:t>
            </a:r>
          </a:p>
          <a:p>
            <a:pPr lvl="1"/>
            <a:r>
              <a:rPr lang="en-US" dirty="0" smtClean="0"/>
              <a:t>HO-3 covers everything except a few provisions (i.e. earth movement, nuclear hazard, intentional loss, etc.)</a:t>
            </a:r>
          </a:p>
          <a:p>
            <a:pPr lvl="1"/>
            <a:endParaRPr lang="en-US" dirty="0"/>
          </a:p>
          <a:p>
            <a:r>
              <a:rPr lang="en-US" dirty="0" smtClean="0"/>
              <a:t>Renters Insurance Policies</a:t>
            </a:r>
          </a:p>
          <a:p>
            <a:pPr lvl="1"/>
            <a:r>
              <a:rPr lang="en-US" dirty="0" smtClean="0"/>
              <a:t>HO-4 covers 16 perils including “falling objects”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56" y="1430580"/>
            <a:ext cx="3936444" cy="24720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9356" y="1122803"/>
            <a:ext cx="3936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Chelyabinsk, Russia: Feb</a:t>
            </a:r>
            <a:r>
              <a:rPr lang="en-US" sz="1400" b="1" dirty="0">
                <a:latin typeface="Arial"/>
                <a:cs typeface="Arial"/>
              </a:rPr>
              <a:t>. 15, 2013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234" y="1450777"/>
            <a:ext cx="2991297" cy="1994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234" y="1143000"/>
            <a:ext cx="2991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“Blue ice”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44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been…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COAMPS-TC</a:t>
            </a:r>
          </a:p>
          <a:p>
            <a:pPr lvl="1"/>
            <a:r>
              <a:rPr lang="en-US" dirty="0" smtClean="0"/>
              <a:t>v4.3.2 TCv1.0.0</a:t>
            </a:r>
            <a:endParaRPr lang="en-US" dirty="0"/>
          </a:p>
          <a:p>
            <a:pPr lvl="1"/>
            <a:r>
              <a:rPr lang="en-US" dirty="0"/>
              <a:t>Modified run </a:t>
            </a:r>
            <a:r>
              <a:rPr lang="en-US" dirty="0" smtClean="0"/>
              <a:t>scripts/</a:t>
            </a:r>
            <a:r>
              <a:rPr lang="en-US" dirty="0" err="1" smtClean="0"/>
              <a:t>namelists</a:t>
            </a:r>
            <a:endParaRPr lang="en-US" dirty="0"/>
          </a:p>
          <a:p>
            <a:pPr lvl="1"/>
            <a:r>
              <a:rPr lang="en-US" dirty="0" smtClean="0"/>
              <a:t>Tested </a:t>
            </a:r>
            <a:r>
              <a:rPr lang="en-US" dirty="0"/>
              <a:t>example data for Hurricane Sandy (2012)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Updated </a:t>
            </a:r>
            <a:r>
              <a:rPr lang="en-US" dirty="0" smtClean="0"/>
              <a:t>COAMPS v4.3.2 TCv1.0.0 </a:t>
            </a:r>
            <a:r>
              <a:rPr lang="en-US" dirty="0"/>
              <a:t>for </a:t>
            </a:r>
            <a:r>
              <a:rPr lang="en-US" dirty="0" err="1" smtClean="0"/>
              <a:t>EnKF</a:t>
            </a:r>
            <a:r>
              <a:rPr lang="en-US" dirty="0" smtClean="0"/>
              <a:t> update</a:t>
            </a:r>
          </a:p>
          <a:p>
            <a:pPr lvl="1"/>
            <a:r>
              <a:rPr lang="en-US" dirty="0" smtClean="0"/>
              <a:t>Included </a:t>
            </a:r>
            <a:r>
              <a:rPr lang="en-US" dirty="0" err="1" smtClean="0"/>
              <a:t>EnKF</a:t>
            </a:r>
            <a:r>
              <a:rPr lang="en-US" dirty="0" smtClean="0"/>
              <a:t> perturbations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Generated </a:t>
            </a:r>
            <a:r>
              <a:rPr lang="en-US" dirty="0"/>
              <a:t>boundary conditions for WRF and COAMPS from GFS</a:t>
            </a:r>
          </a:p>
          <a:p>
            <a:pPr lvl="1"/>
            <a:r>
              <a:rPr lang="en-US" dirty="0" smtClean="0"/>
              <a:t>Obtained </a:t>
            </a:r>
            <a:r>
              <a:rPr lang="en-US" dirty="0"/>
              <a:t>GFS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Kept in native grb2 format</a:t>
            </a:r>
            <a:endParaRPr lang="en-US" dirty="0"/>
          </a:p>
          <a:p>
            <a:pPr lvl="1"/>
            <a:r>
              <a:rPr lang="en-US" dirty="0" smtClean="0"/>
              <a:t>Used </a:t>
            </a:r>
            <a:r>
              <a:rPr lang="en-US" dirty="0"/>
              <a:t>+/- 60 days 48h-24h GFS forecasts to generate perturbations*</a:t>
            </a:r>
          </a:p>
          <a:p>
            <a:pPr lvl="1"/>
            <a:r>
              <a:rPr lang="en-US" dirty="0" smtClean="0"/>
              <a:t>Built </a:t>
            </a:r>
            <a:r>
              <a:rPr lang="en-US" dirty="0"/>
              <a:t>library for random sampling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ohesive </a:t>
            </a:r>
            <a:r>
              <a:rPr lang="en-US" dirty="0"/>
              <a:t>perturbations between COAMPS and </a:t>
            </a:r>
            <a:r>
              <a:rPr lang="en-US" dirty="0" smtClean="0"/>
              <a:t>WRF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78" y="6524290"/>
            <a:ext cx="4038600" cy="333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* Dr. Jeff Whitaker’s GFS-</a:t>
            </a:r>
            <a:r>
              <a:rPr lang="en-US" i="1" dirty="0" err="1" smtClean="0"/>
              <a:t>EnKF</a:t>
            </a:r>
            <a:r>
              <a:rPr lang="en-US" i="1" dirty="0" smtClean="0"/>
              <a:t> Hybrid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211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5213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TACC Stampede:</a:t>
            </a:r>
          </a:p>
          <a:p>
            <a:pPr lvl="1"/>
            <a:r>
              <a:rPr lang="en-US" dirty="0" smtClean="0"/>
              <a:t>Run COAMPS v4.3.2 TCv1.0.0, COAMPS-</a:t>
            </a:r>
            <a:r>
              <a:rPr lang="en-US" dirty="0" err="1" smtClean="0"/>
              <a:t>EnKF</a:t>
            </a:r>
            <a:r>
              <a:rPr lang="en-US" dirty="0" smtClean="0"/>
              <a:t>, COAMPS IC/BC programs</a:t>
            </a:r>
            <a:endParaRPr lang="en-US" dirty="0" smtClean="0"/>
          </a:p>
          <a:p>
            <a:pPr lvl="1"/>
            <a:r>
              <a:rPr lang="en-US" dirty="0" smtClean="0"/>
              <a:t>Run WRF-PSU-</a:t>
            </a:r>
            <a:r>
              <a:rPr lang="en-US" dirty="0" err="1" smtClean="0"/>
              <a:t>EnKF</a:t>
            </a:r>
            <a:endParaRPr lang="en-US" dirty="0" smtClean="0"/>
          </a:p>
          <a:p>
            <a:pPr lvl="1"/>
            <a:r>
              <a:rPr lang="en-US" dirty="0" smtClean="0"/>
              <a:t>Focusing on Karl (2010) ensemble</a:t>
            </a:r>
          </a:p>
          <a:p>
            <a:pPr lvl="1"/>
            <a:endParaRPr lang="en-US" dirty="0" smtClean="0"/>
          </a:p>
          <a:p>
            <a:r>
              <a:rPr lang="en-US" dirty="0"/>
              <a:t>Testing COAMPS-</a:t>
            </a:r>
            <a:r>
              <a:rPr lang="en-US" dirty="0" err="1"/>
              <a:t>EnKF</a:t>
            </a:r>
            <a:r>
              <a:rPr lang="en-US" dirty="0"/>
              <a:t> code modification</a:t>
            </a:r>
          </a:p>
          <a:p>
            <a:pPr lvl="1"/>
            <a:r>
              <a:rPr lang="en-US" dirty="0"/>
              <a:t>P-3 update</a:t>
            </a:r>
          </a:p>
          <a:p>
            <a:pPr lvl="1"/>
            <a:r>
              <a:rPr lang="en-US" dirty="0"/>
              <a:t>Currently: code runs, assimilates observations, and results are within the “ballpark” </a:t>
            </a:r>
          </a:p>
          <a:p>
            <a:pPr lvl="1"/>
            <a:r>
              <a:rPr lang="en-US" dirty="0"/>
              <a:t>Verify </a:t>
            </a:r>
            <a:r>
              <a:rPr lang="en-US" dirty="0" smtClean="0"/>
              <a:t>results against PSU-WRF-</a:t>
            </a:r>
            <a:r>
              <a:rPr lang="en-US" dirty="0" err="1" smtClean="0"/>
              <a:t>EnKF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Technical English </a:t>
            </a:r>
            <a:r>
              <a:rPr lang="en-US" dirty="0" smtClean="0"/>
              <a:t>Exam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8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8229600" cy="5213348"/>
          </a:xfrm>
        </p:spPr>
        <p:txBody>
          <a:bodyPr>
            <a:normAutofit/>
          </a:bodyPr>
          <a:lstStyle/>
          <a:p>
            <a:r>
              <a:rPr lang="en-US" dirty="0" smtClean="0"/>
              <a:t>Set</a:t>
            </a:r>
            <a:r>
              <a:rPr lang="en-US" dirty="0" smtClean="0"/>
              <a:t>-up and run WRF-</a:t>
            </a:r>
            <a:r>
              <a:rPr lang="en-US" dirty="0" err="1" smtClean="0"/>
              <a:t>EnKF</a:t>
            </a:r>
            <a:r>
              <a:rPr lang="en-US" dirty="0" smtClean="0"/>
              <a:t> and COAMPS-</a:t>
            </a:r>
            <a:r>
              <a:rPr lang="en-US" dirty="0" err="1" smtClean="0"/>
              <a:t>EnKF</a:t>
            </a:r>
            <a:r>
              <a:rPr lang="en-US" dirty="0" smtClean="0"/>
              <a:t> experiments</a:t>
            </a:r>
          </a:p>
          <a:p>
            <a:pPr lvl="1"/>
            <a:r>
              <a:rPr lang="en-US" dirty="0" smtClean="0"/>
              <a:t>Hurricane Karl (2010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 close as possible: physics, dynamics, horizontal/vertical grid, domains, etc.</a:t>
            </a:r>
            <a:endParaRPr lang="en-US" dirty="0" smtClean="0"/>
          </a:p>
          <a:p>
            <a:pPr lvl="1"/>
            <a:r>
              <a:rPr lang="en-US" dirty="0" smtClean="0"/>
              <a:t>Focus on initial times: </a:t>
            </a:r>
          </a:p>
          <a:p>
            <a:pPr lvl="2"/>
            <a:r>
              <a:rPr lang="en-US" dirty="0" smtClean="0"/>
              <a:t>09/12: 00Z/12Z</a:t>
            </a:r>
          </a:p>
          <a:p>
            <a:pPr lvl="2"/>
            <a:r>
              <a:rPr lang="en-US" dirty="0" smtClean="0"/>
              <a:t>09/13: 00Z/12Z</a:t>
            </a:r>
          </a:p>
          <a:p>
            <a:pPr lvl="1"/>
            <a:r>
              <a:rPr lang="en-US" dirty="0" smtClean="0"/>
              <a:t>Tropical cyclone vortex structure analysis:</a:t>
            </a:r>
          </a:p>
          <a:p>
            <a:pPr lvl="2"/>
            <a:r>
              <a:rPr lang="en-US" dirty="0" smtClean="0"/>
              <a:t>Similar to </a:t>
            </a:r>
            <a:r>
              <a:rPr lang="en-US" dirty="0" err="1" smtClean="0"/>
              <a:t>Aksoy</a:t>
            </a:r>
            <a:r>
              <a:rPr lang="en-US" dirty="0" smtClean="0"/>
              <a:t> et al. 2012, </a:t>
            </a:r>
            <a:r>
              <a:rPr lang="en-US" dirty="0" err="1" smtClean="0"/>
              <a:t>Aksoy</a:t>
            </a:r>
            <a:r>
              <a:rPr lang="en-US" dirty="0" smtClean="0"/>
              <a:t>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213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99827"/>
            <a:ext cx="8207298" cy="2735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be</a:t>
            </a:r>
            <a:r>
              <a:rPr lang="en-US" dirty="0" smtClean="0"/>
              <a:t>…continued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43001"/>
            <a:ext cx="8229600" cy="8617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Candidacy </a:t>
            </a:r>
            <a:r>
              <a:rPr lang="en-US" dirty="0" smtClean="0"/>
              <a:t>Exam: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eginning of August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9502" y="5063562"/>
            <a:ext cx="6688764" cy="1486110"/>
          </a:xfrm>
        </p:spPr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n-US" dirty="0"/>
              <a:t>-3 observation modification?</a:t>
            </a:r>
          </a:p>
          <a:p>
            <a:pPr lvl="1"/>
            <a:r>
              <a:rPr lang="en-US" dirty="0" err="1"/>
              <a:t>Coplane</a:t>
            </a:r>
            <a:r>
              <a:rPr lang="en-US" dirty="0"/>
              <a:t> “dual-Doppler” observation generation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537637"/>
            <a:ext cx="1598573" cy="21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1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theme/theme1.xml><?xml version="1.0" encoding="utf-8"?>
<a:theme xmlns:a="http://schemas.openxmlformats.org/drawingml/2006/main" name="METEO_004_SP13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METEO_004_SP13_PowerPoint_Template.potx</Template>
  <TotalTime>1030</TotalTime>
  <Words>399</Words>
  <Application>Microsoft Macintosh PowerPoint</Application>
  <PresentationFormat>On-screen Show (4:3)</PresentationFormat>
  <Paragraphs>64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METEO_004_SP13_PowerPoint_Template</vt:lpstr>
      <vt:lpstr>Group meeting 05.20.2013</vt:lpstr>
      <vt:lpstr>“What if my house is hit by a meteorite?”</vt:lpstr>
      <vt:lpstr>What has been…</vt:lpstr>
      <vt:lpstr>What is…</vt:lpstr>
      <vt:lpstr>What will be…</vt:lpstr>
      <vt:lpstr>What will be…continued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Melhauser</dc:creator>
  <cp:lastModifiedBy>Christopher Melhauser</cp:lastModifiedBy>
  <cp:revision>235</cp:revision>
  <cp:lastPrinted>2013-04-11T16:54:22Z</cp:lastPrinted>
  <dcterms:created xsi:type="dcterms:W3CDTF">2012-12-12T00:48:39Z</dcterms:created>
  <dcterms:modified xsi:type="dcterms:W3CDTF">2013-05-20T11:52:33Z</dcterms:modified>
</cp:coreProperties>
</file>