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0" d="100"/>
          <a:sy n="200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1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6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9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EB17-55DB-AF4A-A784-D3FB1CD714D6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054D-1BEB-1D40-8E4F-A07501868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image" Target="../media/image23.emf"/><Relationship Id="rId13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582" y="1960168"/>
            <a:ext cx="570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Group Meeting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5240901" y="3761984"/>
            <a:ext cx="2821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Dandan Tao</a:t>
            </a:r>
          </a:p>
          <a:p>
            <a:r>
              <a:rPr lang="en-US" dirty="0" smtClean="0"/>
              <a:t>05/20/2013</a:t>
            </a:r>
          </a:p>
        </p:txBody>
      </p:sp>
    </p:spTree>
    <p:extLst>
      <p:ext uri="{BB962C8B-B14F-4D97-AF65-F5344CB8AC3E}">
        <p14:creationId xmlns:p14="http://schemas.microsoft.com/office/powerpoint/2010/main" val="227734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76491"/>
              </p:ext>
            </p:extLst>
          </p:nvPr>
        </p:nvGraphicFramePr>
        <p:xfrm>
          <a:off x="63826" y="381767"/>
          <a:ext cx="9012477" cy="59059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02914"/>
                <a:gridCol w="2705404"/>
                <a:gridCol w="3004159"/>
              </a:tblGrid>
              <a:tr h="329411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SH0_SST27_Moist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SH0_SST27_Dry25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SH0_SST27_Dry50* </a:t>
                      </a:r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SH1_SST27_Moist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SH3_SST27_Moist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SH5_SST27_Moist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SH5_SST27_Dry25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SH5_SST27_Dry50</a:t>
                      </a:r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SH6_SST27_Moist 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SH7.5_SST27_Moist *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SH10_SST27_Moist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2998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SH0_SST29_Moist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SH0_SST29_Dry25*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SH0_SST29_Dry50*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662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SH5_SST29_Moist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SH5_SST29_Dry25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SH5_SST29_Dry50 *</a:t>
                      </a:r>
                    </a:p>
                  </a:txBody>
                  <a:tcPr/>
                </a:tc>
              </a:tr>
              <a:tr h="346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SH6_SST29_Moist *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6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SH7.5_SST29_Moist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SH7.5_SST29_Dry25* 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SH7.5_SST29_Dry50*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SH10_SST29_Moist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SH10_SST29_Dry25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SH10_SST29_Dry50</a:t>
                      </a:r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SH0_SST31_Moist *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SH0_SST31_Dry25*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SH0_SST31_Dry50*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SH5_SST31_Moist * EN13 (develop at very later time)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SH5_SST31_Dry25*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SH5_SST31_Dry50*</a:t>
                      </a:r>
                    </a:p>
                  </a:txBody>
                  <a:tcPr/>
                </a:tc>
              </a:tr>
              <a:tr h="3025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SH7.5_SST31_Moist * EN12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SH7.5_SST31_Dry25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SH7.5_SST31_Dry50*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EN11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EN13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294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SH10_SST31_Moist * EN12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EN13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(EN10 develops)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SH10_SST31_Dry25* (EN11 develops)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SH10_SST31_Dry50*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8325" y="6358890"/>
            <a:ext cx="518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means all set not develop. Black means develop.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5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flow1_V10.pdf"/>
          <p:cNvPicPr>
            <a:picLocks noChangeAspect="1"/>
          </p:cNvPicPr>
          <p:nvPr/>
        </p:nvPicPr>
        <p:blipFill rotWithShape="1">
          <a:blip r:embed="rId2"/>
          <a:srcRect l="5882" t="23904" r="10588" b="52727"/>
          <a:stretch/>
        </p:blipFill>
        <p:spPr>
          <a:xfrm>
            <a:off x="-238529" y="924832"/>
            <a:ext cx="3246143" cy="1175274"/>
          </a:xfrm>
          <a:prstGeom prst="rect">
            <a:avLst/>
          </a:prstGeom>
        </p:spPr>
      </p:pic>
      <p:pic>
        <p:nvPicPr>
          <p:cNvPr id="6" name="Picture 5" descr="V_noflow_SST27_Dry5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4" b="50324"/>
          <a:stretch/>
        </p:blipFill>
        <p:spPr>
          <a:xfrm>
            <a:off x="2594907" y="954953"/>
            <a:ext cx="3886200" cy="1270980"/>
          </a:xfrm>
          <a:prstGeom prst="rect">
            <a:avLst/>
          </a:prstGeom>
        </p:spPr>
      </p:pic>
      <p:pic>
        <p:nvPicPr>
          <p:cNvPr id="7" name="Picture 6" descr="2msSh5ms_V10.pdf"/>
          <p:cNvPicPr>
            <a:picLocks noChangeAspect="1"/>
          </p:cNvPicPr>
          <p:nvPr/>
        </p:nvPicPr>
        <p:blipFill>
          <a:blip r:embed="rId4"/>
          <a:srcRect l="5882" t="26364" r="10588" b="52727"/>
          <a:stretch>
            <a:fillRect/>
          </a:stretch>
        </p:blipFill>
        <p:spPr>
          <a:xfrm>
            <a:off x="-238529" y="4112796"/>
            <a:ext cx="3246143" cy="1051556"/>
          </a:xfrm>
          <a:prstGeom prst="rect">
            <a:avLst/>
          </a:prstGeom>
        </p:spPr>
      </p:pic>
      <p:pic>
        <p:nvPicPr>
          <p:cNvPr id="9" name="Picture 8" descr="V_Dry50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6" b="47962"/>
          <a:stretch/>
        </p:blipFill>
        <p:spPr>
          <a:xfrm>
            <a:off x="2593470" y="3975882"/>
            <a:ext cx="3886200" cy="1408780"/>
          </a:xfrm>
          <a:prstGeom prst="rect">
            <a:avLst/>
          </a:prstGeom>
        </p:spPr>
      </p:pic>
      <p:pic>
        <p:nvPicPr>
          <p:cNvPr id="10" name="Picture 9" descr="V_SH6_SST27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7" b="48119"/>
          <a:stretch/>
        </p:blipFill>
        <p:spPr>
          <a:xfrm>
            <a:off x="-458777" y="5384662"/>
            <a:ext cx="3886200" cy="1524049"/>
          </a:xfrm>
          <a:prstGeom prst="rect">
            <a:avLst/>
          </a:prstGeom>
        </p:spPr>
      </p:pic>
      <p:pic>
        <p:nvPicPr>
          <p:cNvPr id="13" name="Picture 12" descr="2msSh0ms_V10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0" b="52624"/>
          <a:stretch/>
        </p:blipFill>
        <p:spPr>
          <a:xfrm>
            <a:off x="-458777" y="2612695"/>
            <a:ext cx="3886200" cy="1066995"/>
          </a:xfrm>
          <a:prstGeom prst="rect">
            <a:avLst/>
          </a:prstGeom>
        </p:spPr>
      </p:pic>
      <p:pic>
        <p:nvPicPr>
          <p:cNvPr id="15" name="Picture 14" descr="2msSh3ms_V10.pdf"/>
          <p:cNvPicPr>
            <a:picLocks noChangeAspect="1"/>
          </p:cNvPicPr>
          <p:nvPr/>
        </p:nvPicPr>
        <p:blipFill>
          <a:blip r:embed="rId8"/>
          <a:srcRect l="5882" t="26364" r="10588" b="52727"/>
          <a:stretch>
            <a:fillRect/>
          </a:stretch>
        </p:blipFill>
        <p:spPr>
          <a:xfrm>
            <a:off x="5897857" y="2606345"/>
            <a:ext cx="3246143" cy="10515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056" y="746496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noflow_</a:t>
            </a:r>
            <a:r>
              <a:rPr lang="en-US" sz="1200" dirty="0" smtClean="0"/>
              <a:t>SST27_Moist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056" y="5384662"/>
            <a:ext cx="131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SH6_</a:t>
            </a:r>
            <a:r>
              <a:rPr lang="en-US" sz="1200" dirty="0" smtClean="0"/>
              <a:t>SST27_Moist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21371" y="3839101"/>
            <a:ext cx="131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SH5_</a:t>
            </a:r>
            <a:r>
              <a:rPr lang="en-US" sz="1200" dirty="0" smtClean="0"/>
              <a:t>SST27_Moist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2323" y="2315562"/>
            <a:ext cx="131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SH1_</a:t>
            </a:r>
            <a:r>
              <a:rPr lang="en-US" sz="1200" dirty="0" smtClean="0"/>
              <a:t>SST27_Moist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371" y="2329346"/>
            <a:ext cx="1289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SF2_</a:t>
            </a:r>
            <a:r>
              <a:rPr lang="en-US" sz="1200" dirty="0" smtClean="0"/>
              <a:t>SST27_Moist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202323" y="772548"/>
            <a:ext cx="1518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noflow_</a:t>
            </a:r>
            <a:r>
              <a:rPr lang="en-US" sz="1200" dirty="0" smtClean="0"/>
              <a:t>SST27_Dry50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202323" y="3815075"/>
            <a:ext cx="1328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SH5_</a:t>
            </a:r>
            <a:r>
              <a:rPr lang="en-US" sz="1200" dirty="0" smtClean="0"/>
              <a:t>SST27_Dry50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21371" y="69020"/>
            <a:ext cx="1082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SST=27</a:t>
            </a:r>
            <a:endParaRPr lang="en-US" sz="2400" dirty="0"/>
          </a:p>
        </p:txBody>
      </p:sp>
      <p:pic>
        <p:nvPicPr>
          <p:cNvPr id="28" name="Picture 27" descr="Vshear7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5" b="49434"/>
          <a:stretch/>
        </p:blipFill>
        <p:spPr>
          <a:xfrm>
            <a:off x="5671285" y="5517668"/>
            <a:ext cx="3886200" cy="1340332"/>
          </a:xfrm>
          <a:prstGeom prst="rect">
            <a:avLst/>
          </a:prstGeom>
        </p:spPr>
      </p:pic>
      <p:pic>
        <p:nvPicPr>
          <p:cNvPr id="30" name="Picture 29" descr="V_noflow_SST27_Dry25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50285"/>
          <a:stretch/>
        </p:blipFill>
        <p:spPr>
          <a:xfrm>
            <a:off x="5671285" y="911048"/>
            <a:ext cx="3886200" cy="1314885"/>
          </a:xfrm>
          <a:prstGeom prst="rect">
            <a:avLst/>
          </a:prstGeom>
        </p:spPr>
      </p:pic>
      <p:pic>
        <p:nvPicPr>
          <p:cNvPr id="31" name="Picture 30" descr="V_SH5_SST27_Dry25.pd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2" b="50325"/>
          <a:stretch/>
        </p:blipFill>
        <p:spPr>
          <a:xfrm>
            <a:off x="5671285" y="3962098"/>
            <a:ext cx="3886200" cy="1309755"/>
          </a:xfrm>
          <a:prstGeom prst="rect">
            <a:avLst/>
          </a:prstGeom>
        </p:spPr>
      </p:pic>
      <p:pic>
        <p:nvPicPr>
          <p:cNvPr id="32" name="Picture 31" descr="V_SH75_SST27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4" b="49890"/>
          <a:stretch/>
        </p:blipFill>
        <p:spPr>
          <a:xfrm>
            <a:off x="2573931" y="5384662"/>
            <a:ext cx="3886200" cy="1464302"/>
          </a:xfrm>
          <a:prstGeom prst="rect">
            <a:avLst/>
          </a:prstGeom>
        </p:spPr>
      </p:pic>
      <p:pic>
        <p:nvPicPr>
          <p:cNvPr id="33" name="Picture 32" descr="2msSh1ms_V10.pdf"/>
          <p:cNvPicPr>
            <a:picLocks noChangeAspect="1"/>
          </p:cNvPicPr>
          <p:nvPr/>
        </p:nvPicPr>
        <p:blipFill>
          <a:blip r:embed="rId13"/>
          <a:srcRect l="5882" t="26364" r="10588" b="52727"/>
          <a:stretch>
            <a:fillRect/>
          </a:stretch>
        </p:blipFill>
        <p:spPr>
          <a:xfrm>
            <a:off x="2839496" y="2621784"/>
            <a:ext cx="3246143" cy="105155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226308" y="772548"/>
            <a:ext cx="1518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noflow_</a:t>
            </a:r>
            <a:r>
              <a:rPr lang="en-US" sz="1200" dirty="0" smtClean="0"/>
              <a:t>SST27_Dry25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202323" y="5373249"/>
            <a:ext cx="1431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SH7.5_</a:t>
            </a:r>
            <a:r>
              <a:rPr lang="en-US" sz="1200" dirty="0" smtClean="0"/>
              <a:t>SST27_Moist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266832" y="2313076"/>
            <a:ext cx="131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SH3_</a:t>
            </a:r>
            <a:r>
              <a:rPr lang="en-US" sz="1200" dirty="0" smtClean="0"/>
              <a:t>SST27_Moist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226308" y="3815075"/>
            <a:ext cx="1328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SH5_</a:t>
            </a:r>
            <a:r>
              <a:rPr lang="en-US" sz="1200" dirty="0" smtClean="0"/>
              <a:t>SST27_Dry25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266832" y="5384662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SH10_</a:t>
            </a:r>
            <a:r>
              <a:rPr lang="en-US" sz="1200" dirty="0" smtClean="0"/>
              <a:t>SST27_</a:t>
            </a:r>
            <a:r>
              <a:rPr lang="en-US" altLang="zh-CN" sz="1200" dirty="0" smtClean="0"/>
              <a:t>Moist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21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0_SST2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52647"/>
          <a:stretch/>
        </p:blipFill>
        <p:spPr>
          <a:xfrm>
            <a:off x="-472579" y="937786"/>
            <a:ext cx="3886200" cy="1178845"/>
          </a:xfrm>
          <a:prstGeom prst="rect">
            <a:avLst/>
          </a:prstGeom>
        </p:spPr>
      </p:pic>
      <p:pic>
        <p:nvPicPr>
          <p:cNvPr id="4" name="Picture 3" descr="V_noflow_SST29_Dry5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1" b="50519"/>
          <a:stretch/>
        </p:blipFill>
        <p:spPr>
          <a:xfrm>
            <a:off x="2604759" y="937786"/>
            <a:ext cx="3886200" cy="1300048"/>
          </a:xfrm>
          <a:prstGeom prst="rect">
            <a:avLst/>
          </a:prstGeom>
        </p:spPr>
      </p:pic>
      <p:pic>
        <p:nvPicPr>
          <p:cNvPr id="5" name="Picture 4" descr="V10_Sh5_SST29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3" b="52755"/>
          <a:stretch/>
        </p:blipFill>
        <p:spPr>
          <a:xfrm>
            <a:off x="-472579" y="2498993"/>
            <a:ext cx="3886200" cy="1163858"/>
          </a:xfrm>
          <a:prstGeom prst="rect">
            <a:avLst/>
          </a:prstGeom>
        </p:spPr>
      </p:pic>
      <p:pic>
        <p:nvPicPr>
          <p:cNvPr id="7" name="Picture 6" descr="V_SH5_SST29_Dry50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4" b="52515"/>
          <a:stretch/>
        </p:blipFill>
        <p:spPr>
          <a:xfrm>
            <a:off x="2604759" y="2441208"/>
            <a:ext cx="3886200" cy="1221643"/>
          </a:xfrm>
          <a:prstGeom prst="rect">
            <a:avLst/>
          </a:prstGeom>
        </p:spPr>
      </p:pic>
      <p:pic>
        <p:nvPicPr>
          <p:cNvPr id="8" name="Picture 7" descr="V_SH7.5_SST29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5" b="50780"/>
          <a:stretch/>
        </p:blipFill>
        <p:spPr>
          <a:xfrm>
            <a:off x="-472579" y="3961748"/>
            <a:ext cx="3886200" cy="1265096"/>
          </a:xfrm>
          <a:prstGeom prst="rect">
            <a:avLst/>
          </a:prstGeom>
        </p:spPr>
      </p:pic>
      <p:pic>
        <p:nvPicPr>
          <p:cNvPr id="10" name="Picture 9" descr="V_SH75_SST29_Dry50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1" b="49630"/>
          <a:stretch/>
        </p:blipFill>
        <p:spPr>
          <a:xfrm>
            <a:off x="2604759" y="3961748"/>
            <a:ext cx="3886200" cy="1327156"/>
          </a:xfrm>
          <a:prstGeom prst="rect">
            <a:avLst/>
          </a:prstGeom>
        </p:spPr>
      </p:pic>
      <p:pic>
        <p:nvPicPr>
          <p:cNvPr id="11" name="Picture 10" descr="V10_Sh10_SST29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26319" r="9489" b="52581"/>
          <a:stretch/>
        </p:blipFill>
        <p:spPr>
          <a:xfrm>
            <a:off x="-172244" y="5634557"/>
            <a:ext cx="3223253" cy="1061161"/>
          </a:xfrm>
          <a:prstGeom prst="rect">
            <a:avLst/>
          </a:prstGeom>
        </p:spPr>
      </p:pic>
      <p:pic>
        <p:nvPicPr>
          <p:cNvPr id="13" name="Picture 12" descr="V_SH10_SST29_Dry50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1" b="50000"/>
          <a:stretch/>
        </p:blipFill>
        <p:spPr>
          <a:xfrm>
            <a:off x="2604759" y="5516536"/>
            <a:ext cx="3886200" cy="12949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056" y="746496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noflow_</a:t>
            </a:r>
            <a:r>
              <a:rPr lang="en-US" sz="1200" dirty="0" smtClean="0"/>
              <a:t>SST29_Moist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4886" y="5336348"/>
            <a:ext cx="1406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SH10_</a:t>
            </a:r>
            <a:r>
              <a:rPr lang="en-US" sz="1200" dirty="0" smtClean="0"/>
              <a:t>SST29_Dry50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056" y="5384662"/>
            <a:ext cx="1392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SH10_</a:t>
            </a:r>
            <a:r>
              <a:rPr lang="en-US" sz="1200" dirty="0" smtClean="0"/>
              <a:t>SST29_Moist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371" y="3839101"/>
            <a:ext cx="1431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SH7.5_</a:t>
            </a:r>
            <a:r>
              <a:rPr lang="en-US" sz="1200" dirty="0" smtClean="0"/>
              <a:t>SST29_Moist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34886" y="2329346"/>
            <a:ext cx="1328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SH5_</a:t>
            </a:r>
            <a:r>
              <a:rPr lang="en-US" sz="1200" dirty="0" smtClean="0"/>
              <a:t>SST29_Dry50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371" y="2329346"/>
            <a:ext cx="131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SH5_</a:t>
            </a:r>
            <a:r>
              <a:rPr lang="en-US" sz="1200" dirty="0" smtClean="0"/>
              <a:t>SST29_Moist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4886" y="786332"/>
            <a:ext cx="1518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noflow_</a:t>
            </a:r>
            <a:r>
              <a:rPr lang="en-US" sz="1200" dirty="0" smtClean="0"/>
              <a:t>SST29_Dry50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4886" y="3828859"/>
            <a:ext cx="14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SH7.5_</a:t>
            </a:r>
            <a:r>
              <a:rPr lang="en-US" sz="1200" dirty="0" smtClean="0"/>
              <a:t>SST29_Dry50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371" y="69020"/>
            <a:ext cx="1082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SST=29</a:t>
            </a:r>
            <a:endParaRPr lang="en-US" sz="2400" dirty="0"/>
          </a:p>
        </p:txBody>
      </p:sp>
      <p:pic>
        <p:nvPicPr>
          <p:cNvPr id="28" name="Picture 27" descr="V_noflow_SST29_Dry25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5" b="50229"/>
          <a:stretch/>
        </p:blipFill>
        <p:spPr>
          <a:xfrm>
            <a:off x="5687099" y="947794"/>
            <a:ext cx="3886200" cy="1304876"/>
          </a:xfrm>
          <a:prstGeom prst="rect">
            <a:avLst/>
          </a:prstGeom>
        </p:spPr>
      </p:pic>
      <p:pic>
        <p:nvPicPr>
          <p:cNvPr id="29" name="Picture 28" descr="V_SH5_SST29_Dry25.pd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b="49973"/>
          <a:stretch/>
        </p:blipFill>
        <p:spPr>
          <a:xfrm>
            <a:off x="5687099" y="2509001"/>
            <a:ext cx="3886200" cy="1285413"/>
          </a:xfrm>
          <a:prstGeom prst="rect">
            <a:avLst/>
          </a:prstGeom>
        </p:spPr>
      </p:pic>
      <p:pic>
        <p:nvPicPr>
          <p:cNvPr id="30" name="Picture 29" descr="V_SH75_SST29_Dry25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4" b="49815"/>
          <a:stretch/>
        </p:blipFill>
        <p:spPr>
          <a:xfrm>
            <a:off x="5687099" y="3967129"/>
            <a:ext cx="3886200" cy="1331783"/>
          </a:xfrm>
          <a:prstGeom prst="rect">
            <a:avLst/>
          </a:prstGeom>
        </p:spPr>
      </p:pic>
      <p:pic>
        <p:nvPicPr>
          <p:cNvPr id="31" name="Picture 30" descr="V_SH10_SST29_Dry25.pdf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50285"/>
          <a:stretch/>
        </p:blipFill>
        <p:spPr>
          <a:xfrm>
            <a:off x="5687099" y="5526544"/>
            <a:ext cx="3886200" cy="12849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52360" y="796340"/>
            <a:ext cx="1518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noflow_</a:t>
            </a:r>
            <a:r>
              <a:rPr lang="en-US" sz="1200" dirty="0" smtClean="0"/>
              <a:t>SST29_Dry25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292884" y="5355450"/>
            <a:ext cx="1406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SH10_</a:t>
            </a:r>
            <a:r>
              <a:rPr lang="en-US" sz="1200" dirty="0" smtClean="0"/>
              <a:t>SST29_Dry25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292884" y="2336868"/>
            <a:ext cx="1328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SH5_</a:t>
            </a:r>
            <a:r>
              <a:rPr lang="en-US" sz="1200" dirty="0" smtClean="0"/>
              <a:t>SST29_Dry25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252360" y="3838867"/>
            <a:ext cx="14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SH7.5_</a:t>
            </a:r>
            <a:r>
              <a:rPr lang="en-US" sz="1200" dirty="0" smtClean="0"/>
              <a:t>SST29_Dry25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09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_noflow_SST3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9" b="50093"/>
          <a:stretch/>
        </p:blipFill>
        <p:spPr>
          <a:xfrm>
            <a:off x="-463677" y="944266"/>
            <a:ext cx="3886200" cy="1289889"/>
          </a:xfrm>
          <a:prstGeom prst="rect">
            <a:avLst/>
          </a:prstGeom>
        </p:spPr>
      </p:pic>
      <p:pic>
        <p:nvPicPr>
          <p:cNvPr id="4" name="Picture 3" descr="V_noflow_SST31_Dry5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2" b="50648"/>
          <a:stretch/>
        </p:blipFill>
        <p:spPr>
          <a:xfrm>
            <a:off x="2615066" y="944266"/>
            <a:ext cx="3886200" cy="1257300"/>
          </a:xfrm>
          <a:prstGeom prst="rect">
            <a:avLst/>
          </a:prstGeom>
        </p:spPr>
      </p:pic>
      <p:pic>
        <p:nvPicPr>
          <p:cNvPr id="5" name="Picture 4" descr="V10-SH5-SST3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7" b="49814"/>
          <a:stretch/>
        </p:blipFill>
        <p:spPr>
          <a:xfrm>
            <a:off x="-463677" y="2458280"/>
            <a:ext cx="3886200" cy="1327156"/>
          </a:xfrm>
          <a:prstGeom prst="rect">
            <a:avLst/>
          </a:prstGeom>
        </p:spPr>
      </p:pic>
      <p:pic>
        <p:nvPicPr>
          <p:cNvPr id="7" name="Picture 6" descr="V_SH5_SST31_Dry50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8" b="49722"/>
          <a:stretch/>
        </p:blipFill>
        <p:spPr>
          <a:xfrm>
            <a:off x="2615066" y="2421014"/>
            <a:ext cx="3886200" cy="1364422"/>
          </a:xfrm>
          <a:prstGeom prst="rect">
            <a:avLst/>
          </a:prstGeom>
        </p:spPr>
      </p:pic>
      <p:pic>
        <p:nvPicPr>
          <p:cNvPr id="8" name="Picture 7" descr="V10-SH75-SST31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5" b="49352"/>
          <a:stretch/>
        </p:blipFill>
        <p:spPr>
          <a:xfrm>
            <a:off x="-463677" y="3902117"/>
            <a:ext cx="3886200" cy="1387707"/>
          </a:xfrm>
          <a:prstGeom prst="rect">
            <a:avLst/>
          </a:prstGeom>
        </p:spPr>
      </p:pic>
      <p:pic>
        <p:nvPicPr>
          <p:cNvPr id="10" name="Picture 9" descr="V10-SH75-SST31-Dry50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1" b="49537"/>
          <a:stretch/>
        </p:blipFill>
        <p:spPr>
          <a:xfrm>
            <a:off x="2615066" y="3957991"/>
            <a:ext cx="3886200" cy="1331833"/>
          </a:xfrm>
          <a:prstGeom prst="rect">
            <a:avLst/>
          </a:prstGeom>
        </p:spPr>
      </p:pic>
      <p:pic>
        <p:nvPicPr>
          <p:cNvPr id="11" name="Picture 10" descr="V10-SH10-SST3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677" y="4343400"/>
            <a:ext cx="3886200" cy="5029200"/>
          </a:xfrm>
          <a:prstGeom prst="rect">
            <a:avLst/>
          </a:prstGeom>
        </p:spPr>
      </p:pic>
      <p:pic>
        <p:nvPicPr>
          <p:cNvPr id="13" name="Picture 12" descr="V_SH10_SST31_Dry50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1" b="49537"/>
          <a:stretch/>
        </p:blipFill>
        <p:spPr>
          <a:xfrm>
            <a:off x="2615066" y="5568157"/>
            <a:ext cx="3886200" cy="13318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056" y="746496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noflow_</a:t>
            </a:r>
            <a:r>
              <a:rPr lang="en-US" sz="1200" dirty="0" smtClean="0"/>
              <a:t>SST31_Moist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2323" y="5336348"/>
            <a:ext cx="1406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SH10_</a:t>
            </a:r>
            <a:r>
              <a:rPr lang="en-US" sz="1200" dirty="0" smtClean="0"/>
              <a:t>SST31_Dry50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056" y="5384662"/>
            <a:ext cx="1392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SH10_</a:t>
            </a:r>
            <a:r>
              <a:rPr lang="en-US" sz="1200" dirty="0" smtClean="0"/>
              <a:t>SST31_Moist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371" y="3839101"/>
            <a:ext cx="1431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SH7.5_</a:t>
            </a:r>
            <a:r>
              <a:rPr lang="en-US" sz="1200" dirty="0" smtClean="0"/>
              <a:t>SST31_Moist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2323" y="2329346"/>
            <a:ext cx="1328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SH5_</a:t>
            </a:r>
            <a:r>
              <a:rPr lang="en-US" sz="1200" dirty="0" smtClean="0"/>
              <a:t>SST31_Dry50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371" y="2329346"/>
            <a:ext cx="131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SH5_</a:t>
            </a:r>
            <a:r>
              <a:rPr lang="en-US" sz="1200" dirty="0" smtClean="0"/>
              <a:t>SST31_Moist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02323" y="786332"/>
            <a:ext cx="1518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noflow_</a:t>
            </a:r>
            <a:r>
              <a:rPr lang="en-US" sz="1200" dirty="0" smtClean="0"/>
              <a:t>SST31_Dry50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202323" y="3828859"/>
            <a:ext cx="14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SH7.5_</a:t>
            </a:r>
            <a:r>
              <a:rPr lang="en-US" sz="1200" dirty="0" smtClean="0"/>
              <a:t>SST31_Dry50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21371" y="69020"/>
            <a:ext cx="1082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SST=31</a:t>
            </a:r>
            <a:endParaRPr lang="en-US" sz="2400" dirty="0"/>
          </a:p>
        </p:txBody>
      </p:sp>
      <p:pic>
        <p:nvPicPr>
          <p:cNvPr id="29" name="Picture 28" descr="V_noflow_SST31_Dry25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8" b="49537"/>
          <a:stretch/>
        </p:blipFill>
        <p:spPr>
          <a:xfrm>
            <a:off x="5701033" y="879037"/>
            <a:ext cx="3886200" cy="1355118"/>
          </a:xfrm>
          <a:prstGeom prst="rect">
            <a:avLst/>
          </a:prstGeom>
        </p:spPr>
      </p:pic>
      <p:pic>
        <p:nvPicPr>
          <p:cNvPr id="30" name="Picture 29" descr="V_SH5_SST31_Dry25.pd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49814"/>
          <a:stretch/>
        </p:blipFill>
        <p:spPr>
          <a:xfrm>
            <a:off x="5701033" y="2462907"/>
            <a:ext cx="3886200" cy="1322529"/>
          </a:xfrm>
          <a:prstGeom prst="rect">
            <a:avLst/>
          </a:prstGeom>
        </p:spPr>
      </p:pic>
      <p:pic>
        <p:nvPicPr>
          <p:cNvPr id="31" name="Picture 30" descr="V_SH75_SST31_Dry25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8" b="49167"/>
          <a:stretch/>
        </p:blipFill>
        <p:spPr>
          <a:xfrm>
            <a:off x="5701033" y="3916098"/>
            <a:ext cx="3886200" cy="1373726"/>
          </a:xfrm>
          <a:prstGeom prst="rect">
            <a:avLst/>
          </a:prstGeom>
        </p:spPr>
      </p:pic>
      <p:pic>
        <p:nvPicPr>
          <p:cNvPr id="32" name="Picture 31" descr="V_SH10_SST31_Dry25.pdf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8" b="49445"/>
          <a:stretch/>
        </p:blipFill>
        <p:spPr>
          <a:xfrm>
            <a:off x="5701033" y="5540245"/>
            <a:ext cx="3886200" cy="13597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252360" y="786332"/>
            <a:ext cx="1518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noflow_</a:t>
            </a:r>
            <a:r>
              <a:rPr lang="en-US" sz="1200" dirty="0" smtClean="0"/>
              <a:t>SST31_Dry25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292884" y="5345442"/>
            <a:ext cx="1406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SH10_</a:t>
            </a:r>
            <a:r>
              <a:rPr lang="en-US" sz="1200" dirty="0" smtClean="0"/>
              <a:t>SST31_Dry25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292884" y="2326860"/>
            <a:ext cx="1328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SH5_</a:t>
            </a:r>
            <a:r>
              <a:rPr lang="en-US" sz="1200" dirty="0" smtClean="0"/>
              <a:t>SST31_Dry25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252360" y="3828859"/>
            <a:ext cx="14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SH7.5_</a:t>
            </a:r>
            <a:r>
              <a:rPr lang="en-US" sz="1200" dirty="0" smtClean="0"/>
              <a:t>SST31_Dry25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681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452" y="873210"/>
            <a:ext cx="45448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Plan: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Prepare the presentation for TC conference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Finish the rest of ensemble runs?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1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161</Words>
  <Application>Microsoft Macintosh PowerPoint</Application>
  <PresentationFormat>On-screen Show (4:3)</PresentationFormat>
  <Paragraphs>91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Dandan Tao</dc:creator>
  <cp:lastModifiedBy>Dandan Tao</cp:lastModifiedBy>
  <cp:revision>45</cp:revision>
  <dcterms:created xsi:type="dcterms:W3CDTF">2013-05-20T11:32:29Z</dcterms:created>
  <dcterms:modified xsi:type="dcterms:W3CDTF">2013-05-20T21:16:28Z</dcterms:modified>
</cp:coreProperties>
</file>