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62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60" autoAdjust="0"/>
  </p:normalViewPr>
  <p:slideViewPr>
    <p:cSldViewPr snapToGrid="0" snapToObjects="1">
      <p:cViewPr varScale="1">
        <p:scale>
          <a:sx n="100" d="100"/>
          <a:sy n="100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52262-2D07-467A-AB52-EC429F3609D0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EA64E-A160-4D6E-B4E6-DEC04B1FD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A36EC-38B8-44AC-8EAF-CD668FEDDA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9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4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99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5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3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7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259CB-33CE-BA4C-97B1-16544797DA58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92CBC-E7AC-F148-A2CF-228E9C59B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8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Progress Report</a:t>
            </a:r>
            <a:r>
              <a:rPr lang="en-US" dirty="0"/>
              <a:t>  </a:t>
            </a:r>
            <a:br>
              <a:rPr lang="en-US" dirty="0"/>
            </a:br>
            <a:r>
              <a:rPr lang="en-US" sz="3600" b="1" dirty="0"/>
              <a:t>11/01/2012- </a:t>
            </a:r>
            <a:r>
              <a:rPr lang="en-US" sz="3600" b="1" dirty="0" smtClean="0"/>
              <a:t>04/30/2013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700"/>
            <a:ext cx="8229600" cy="4335463"/>
          </a:xfrm>
        </p:spPr>
        <p:txBody>
          <a:bodyPr/>
          <a:lstStyle/>
          <a:p>
            <a:r>
              <a:rPr lang="en-US" dirty="0" smtClean="0"/>
              <a:t>Retrospective runs with 2012 APSU system; </a:t>
            </a:r>
            <a:r>
              <a:rPr lang="en-US" b="1" dirty="0" smtClean="0">
                <a:solidFill>
                  <a:srgbClr val="00B050"/>
                </a:solidFill>
              </a:rPr>
              <a:t>(submitted)</a:t>
            </a:r>
          </a:p>
          <a:p>
            <a:r>
              <a:rPr lang="en-US" dirty="0" smtClean="0"/>
              <a:t>Global model impacts on regional hurricane prediction; (not finished)</a:t>
            </a:r>
          </a:p>
          <a:p>
            <a:r>
              <a:rPr lang="en-US" dirty="0" smtClean="0"/>
              <a:t>Global Hawk </a:t>
            </a:r>
            <a:r>
              <a:rPr lang="en-US" dirty="0" err="1" smtClean="0"/>
              <a:t>dropsonde</a:t>
            </a:r>
            <a:r>
              <a:rPr lang="en-US" dirty="0" smtClean="0"/>
              <a:t> data impact on hurricane prediction; </a:t>
            </a:r>
            <a:r>
              <a:rPr lang="en-US" b="1" dirty="0" smtClean="0">
                <a:solidFill>
                  <a:srgbClr val="FF0000"/>
                </a:solidFill>
              </a:rPr>
              <a:t>(failed)</a:t>
            </a:r>
          </a:p>
          <a:p>
            <a:r>
              <a:rPr lang="en-US" dirty="0" smtClean="0"/>
              <a:t>Recon data impact on hurricane prediction. (working)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DINE_GH_2012_SOND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1" y="908663"/>
            <a:ext cx="7733071" cy="5497730"/>
          </a:xfrm>
          <a:prstGeom prst="rect">
            <a:avLst/>
          </a:prstGeom>
        </p:spPr>
      </p:pic>
      <p:pic>
        <p:nvPicPr>
          <p:cNvPr id="4" name="GH_872_Dropsond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275" y="3784593"/>
            <a:ext cx="2414010" cy="18105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84509"/>
            <a:ext cx="8229600" cy="5529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GH </a:t>
            </a:r>
            <a:r>
              <a:rPr lang="en-US" dirty="0" err="1" smtClean="0"/>
              <a:t>DropSonde</a:t>
            </a:r>
            <a:endParaRPr lang="en-US" dirty="0"/>
          </a:p>
        </p:txBody>
      </p:sp>
      <p:pic>
        <p:nvPicPr>
          <p:cNvPr id="8" name="Content Placeholder 3" descr="09-26-2012_85GHZ_ZM.pn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" b="4832"/>
          <a:stretch>
            <a:fillRect/>
          </a:stretch>
        </p:blipFill>
        <p:spPr>
          <a:xfrm>
            <a:off x="5498098" y="3849687"/>
            <a:ext cx="2582277" cy="1563687"/>
          </a:xfrm>
        </p:spPr>
      </p:pic>
      <p:sp>
        <p:nvSpPr>
          <p:cNvPr id="9" name="TextBox 8"/>
          <p:cNvSpPr txBox="1"/>
          <p:nvPr/>
        </p:nvSpPr>
        <p:spPr>
          <a:xfrm>
            <a:off x="5437001" y="3727443"/>
            <a:ext cx="180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09/26: 73 </a:t>
            </a:r>
            <a:r>
              <a:rPr lang="en-US" dirty="0" err="1" smtClean="0">
                <a:solidFill>
                  <a:srgbClr val="FF00FF"/>
                </a:solidFill>
              </a:rPr>
              <a:t>sondes</a:t>
            </a:r>
            <a:r>
              <a:rPr lang="en-US" dirty="0" smtClean="0">
                <a:solidFill>
                  <a:srgbClr val="FF00FF"/>
                </a:solidFill>
              </a:rPr>
              <a:t>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4626" y="144462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247 </a:t>
            </a:r>
            <a:r>
              <a:rPr lang="en-US" dirty="0" err="1" smtClean="0"/>
              <a:t>sondes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4275" y="12405"/>
            <a:ext cx="8229600" cy="552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FAIL</a:t>
            </a:r>
            <a:r>
              <a:rPr lang="en-US" dirty="0" smtClean="0"/>
              <a:t>: GH </a:t>
            </a:r>
            <a:r>
              <a:rPr lang="en-US" dirty="0" err="1" smtClean="0"/>
              <a:t>DropSonde</a:t>
            </a:r>
            <a:r>
              <a:rPr lang="en-US" dirty="0" smtClean="0"/>
              <a:t> Assimilation</a:t>
            </a:r>
            <a:endParaRPr lang="en-US" dirty="0"/>
          </a:p>
        </p:txBody>
      </p:sp>
      <p:pic>
        <p:nvPicPr>
          <p:cNvPr id="4" name="Picture 3" descr="enkf_abserr_2012al14_ANPS_APCT_APRC_homo_trac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9" y="565315"/>
            <a:ext cx="3657600" cy="2992582"/>
          </a:xfrm>
          <a:prstGeom prst="rect">
            <a:avLst/>
          </a:prstGeom>
        </p:spPr>
      </p:pic>
      <p:pic>
        <p:nvPicPr>
          <p:cNvPr id="5" name="Picture 4" descr="enkf_abserr_2012al14_ANPS_APCT_APRC_homo_sl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10" y="565315"/>
            <a:ext cx="3607772" cy="2999232"/>
          </a:xfrm>
          <a:prstGeom prst="rect">
            <a:avLst/>
          </a:prstGeom>
        </p:spPr>
      </p:pic>
      <p:pic>
        <p:nvPicPr>
          <p:cNvPr id="10" name="Picture 9" descr="enkf_abserr_2012al14_ANPS_APCT_APRC_homo_ws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3" y="3650817"/>
            <a:ext cx="3622261" cy="2999232"/>
          </a:xfrm>
          <a:prstGeom prst="rect">
            <a:avLst/>
          </a:prstGeom>
        </p:spPr>
      </p:pic>
      <p:pic>
        <p:nvPicPr>
          <p:cNvPr id="11" name="Picture 10" descr="enkf_abserr_2012al14_ANPS_APCT_APRCsonde_homo_ws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94" y="3650817"/>
            <a:ext cx="3933775" cy="2999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2867025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5550" y="2867025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Pmin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7235" y="5943600"/>
            <a:ext cx="70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1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Recon Data Impact</a:t>
            </a:r>
            <a:endParaRPr lang="en-US" dirty="0"/>
          </a:p>
        </p:txBody>
      </p:sp>
      <p:pic>
        <p:nvPicPr>
          <p:cNvPr id="5" name="Picture 4" descr="enkf_abserr_2008_2009_APRC_APCT_homo_trac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8" y="643943"/>
            <a:ext cx="3456167" cy="2926080"/>
          </a:xfrm>
          <a:prstGeom prst="rect">
            <a:avLst/>
          </a:prstGeom>
        </p:spPr>
      </p:pic>
      <p:pic>
        <p:nvPicPr>
          <p:cNvPr id="6" name="Picture 5" descr="enkf_abserr_2008_2009_APRC_APCT_homo_ws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61" y="643943"/>
            <a:ext cx="3477370" cy="2926080"/>
          </a:xfrm>
          <a:prstGeom prst="rect">
            <a:avLst/>
          </a:prstGeom>
        </p:spPr>
      </p:pic>
      <p:pic>
        <p:nvPicPr>
          <p:cNvPr id="7" name="Picture 6" descr="enkf_abserr_2010_2012_APRC_APCT_homo_trac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8" y="3662943"/>
            <a:ext cx="3456167" cy="2926080"/>
          </a:xfrm>
          <a:prstGeom prst="rect">
            <a:avLst/>
          </a:prstGeom>
        </p:spPr>
      </p:pic>
      <p:pic>
        <p:nvPicPr>
          <p:cNvPr id="8" name="Picture 7" descr="enkf_abserr_2010_2012_APRC_APCT_homo_ws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07" y="3662943"/>
            <a:ext cx="339962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Plan</a:t>
            </a:r>
            <a:r>
              <a:rPr lang="en-US" dirty="0" smtClean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05/01/2013- 07/31/2013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700"/>
            <a:ext cx="8229600" cy="4335463"/>
          </a:xfrm>
        </p:spPr>
        <p:txBody>
          <a:bodyPr>
            <a:normAutofit/>
          </a:bodyPr>
          <a:lstStyle/>
          <a:p>
            <a:r>
              <a:rPr lang="en-US" dirty="0"/>
              <a:t>Recon data impact on hurricane </a:t>
            </a:r>
            <a:r>
              <a:rPr lang="en-US" dirty="0" smtClean="0"/>
              <a:t>prediction;  </a:t>
            </a:r>
          </a:p>
          <a:p>
            <a:r>
              <a:rPr lang="en-US" dirty="0" smtClean="0"/>
              <a:t>4DVar learning;</a:t>
            </a:r>
          </a:p>
          <a:p>
            <a:r>
              <a:rPr lang="en-US" dirty="0" smtClean="0"/>
              <a:t>Global Hawk </a:t>
            </a:r>
            <a:r>
              <a:rPr lang="en-US" dirty="0" err="1" smtClean="0"/>
              <a:t>dropsonde</a:t>
            </a:r>
            <a:r>
              <a:rPr lang="en-US" dirty="0" smtClean="0"/>
              <a:t> data impact on hurricane prediction;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/>
              <a:t>Global model impacts on regional hurricane prediction; </a:t>
            </a:r>
            <a:endParaRPr lang="en-US" dirty="0" smtClean="0"/>
          </a:p>
          <a:p>
            <a:r>
              <a:rPr lang="en-US" dirty="0" smtClean="0"/>
              <a:t>H2013 real-time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99</Words>
  <Application>Microsoft Office PowerPoint</Application>
  <PresentationFormat>On-screen Show (4:3)</PresentationFormat>
  <Paragraphs>20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Progress Report   11/01/2012- 04/30/2013</vt:lpstr>
      <vt:lpstr>GH DropSonde</vt:lpstr>
      <vt:lpstr>PowerPoint Presentation</vt:lpstr>
      <vt:lpstr>Recon Data Impact</vt:lpstr>
      <vt:lpstr>Plan   05/01/2013- 07/31/2013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Yonghui Weng</dc:creator>
  <cp:lastModifiedBy>Weng</cp:lastModifiedBy>
  <cp:revision>10</cp:revision>
  <dcterms:created xsi:type="dcterms:W3CDTF">2013-04-30T17:42:01Z</dcterms:created>
  <dcterms:modified xsi:type="dcterms:W3CDTF">2013-05-01T01:18:57Z</dcterms:modified>
</cp:coreProperties>
</file>